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70" r:id="rId3"/>
    <p:sldId id="269" r:id="rId4"/>
    <p:sldId id="334" r:id="rId5"/>
    <p:sldId id="271" r:id="rId6"/>
    <p:sldId id="272" r:id="rId7"/>
    <p:sldId id="273" r:id="rId8"/>
    <p:sldId id="335" r:id="rId9"/>
    <p:sldId id="274" r:id="rId10"/>
    <p:sldId id="275" r:id="rId11"/>
    <p:sldId id="277" r:id="rId12"/>
    <p:sldId id="336" r:id="rId13"/>
    <p:sldId id="262" r:id="rId14"/>
    <p:sldId id="260" r:id="rId15"/>
    <p:sldId id="263" r:id="rId16"/>
    <p:sldId id="259" r:id="rId17"/>
    <p:sldId id="266" r:id="rId18"/>
    <p:sldId id="337" r:id="rId19"/>
    <p:sldId id="340" r:id="rId20"/>
    <p:sldId id="261" r:id="rId21"/>
    <p:sldId id="257" r:id="rId22"/>
    <p:sldId id="267" r:id="rId23"/>
    <p:sldId id="265" r:id="rId24"/>
    <p:sldId id="258" r:id="rId25"/>
    <p:sldId id="338" r:id="rId26"/>
    <p:sldId id="341" r:id="rId27"/>
    <p:sldId id="278" r:id="rId28"/>
    <p:sldId id="279" r:id="rId29"/>
    <p:sldId id="280" r:id="rId30"/>
    <p:sldId id="281" r:id="rId31"/>
    <p:sldId id="282" r:id="rId32"/>
    <p:sldId id="339" r:id="rId33"/>
    <p:sldId id="342" r:id="rId34"/>
    <p:sldId id="343" r:id="rId35"/>
    <p:sldId id="344" r:id="rId36"/>
    <p:sldId id="345" r:id="rId37"/>
    <p:sldId id="346" r:id="rId38"/>
    <p:sldId id="283" r:id="rId39"/>
    <p:sldId id="284" r:id="rId40"/>
    <p:sldId id="285" r:id="rId41"/>
    <p:sldId id="286" r:id="rId42"/>
    <p:sldId id="287" r:id="rId43"/>
    <p:sldId id="288" r:id="rId44"/>
    <p:sldId id="348" r:id="rId45"/>
    <p:sldId id="347" r:id="rId46"/>
    <p:sldId id="369" r:id="rId47"/>
    <p:sldId id="370" r:id="rId48"/>
    <p:sldId id="289" r:id="rId49"/>
    <p:sldId id="290" r:id="rId50"/>
    <p:sldId id="291" r:id="rId51"/>
    <p:sldId id="292" r:id="rId52"/>
    <p:sldId id="349" r:id="rId53"/>
    <p:sldId id="350" r:id="rId54"/>
    <p:sldId id="294" r:id="rId55"/>
    <p:sldId id="293" r:id="rId56"/>
    <p:sldId id="295" r:id="rId57"/>
    <p:sldId id="296" r:id="rId58"/>
    <p:sldId id="351" r:id="rId59"/>
    <p:sldId id="352" r:id="rId60"/>
    <p:sldId id="371" r:id="rId61"/>
    <p:sldId id="372" r:id="rId62"/>
    <p:sldId id="301" r:id="rId63"/>
    <p:sldId id="297" r:id="rId64"/>
    <p:sldId id="299" r:id="rId65"/>
    <p:sldId id="298" r:id="rId66"/>
    <p:sldId id="353" r:id="rId67"/>
    <p:sldId id="354" r:id="rId68"/>
    <p:sldId id="373" r:id="rId69"/>
    <p:sldId id="374" r:id="rId70"/>
    <p:sldId id="375" r:id="rId71"/>
    <p:sldId id="302" r:id="rId72"/>
    <p:sldId id="300" r:id="rId73"/>
    <p:sldId id="312" r:id="rId74"/>
    <p:sldId id="311" r:id="rId75"/>
    <p:sldId id="355" r:id="rId76"/>
    <p:sldId id="356" r:id="rId77"/>
    <p:sldId id="376" r:id="rId78"/>
    <p:sldId id="377" r:id="rId79"/>
    <p:sldId id="309" r:id="rId80"/>
    <p:sldId id="303" r:id="rId81"/>
    <p:sldId id="313" r:id="rId82"/>
    <p:sldId id="314" r:id="rId83"/>
    <p:sldId id="357" r:id="rId84"/>
    <p:sldId id="358" r:id="rId85"/>
    <p:sldId id="378" r:id="rId86"/>
    <p:sldId id="310" r:id="rId87"/>
    <p:sldId id="304" r:id="rId88"/>
    <p:sldId id="305" r:id="rId89"/>
    <p:sldId id="316" r:id="rId90"/>
    <p:sldId id="317" r:id="rId91"/>
    <p:sldId id="359" r:id="rId92"/>
    <p:sldId id="360" r:id="rId93"/>
    <p:sldId id="315" r:id="rId94"/>
    <p:sldId id="306" r:id="rId95"/>
    <p:sldId id="307" r:id="rId96"/>
    <p:sldId id="323" r:id="rId97"/>
    <p:sldId id="361" r:id="rId98"/>
    <p:sldId id="362" r:id="rId99"/>
    <p:sldId id="380" r:id="rId100"/>
    <p:sldId id="324" r:id="rId101"/>
    <p:sldId id="308" r:id="rId102"/>
    <p:sldId id="318" r:id="rId103"/>
    <p:sldId id="325" r:id="rId104"/>
    <p:sldId id="363" r:id="rId105"/>
    <p:sldId id="364" r:id="rId106"/>
    <p:sldId id="381" r:id="rId107"/>
    <p:sldId id="382" r:id="rId108"/>
    <p:sldId id="383" r:id="rId109"/>
    <p:sldId id="326" r:id="rId110"/>
    <p:sldId id="319" r:id="rId111"/>
    <p:sldId id="320" r:id="rId112"/>
    <p:sldId id="327" r:id="rId113"/>
    <p:sldId id="365" r:id="rId114"/>
    <p:sldId id="366" r:id="rId115"/>
    <p:sldId id="384" r:id="rId116"/>
    <p:sldId id="385" r:id="rId117"/>
    <p:sldId id="328" r:id="rId118"/>
    <p:sldId id="321" r:id="rId119"/>
    <p:sldId id="322" r:id="rId120"/>
    <p:sldId id="329" r:id="rId121"/>
    <p:sldId id="333" r:id="rId122"/>
    <p:sldId id="367" r:id="rId123"/>
    <p:sldId id="368" r:id="rId124"/>
    <p:sldId id="386"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D22A0C-F6EB-4B58-A3A1-B6C0121839D6}" v="52" dt="2021-05-14T22:17:06.7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5380" autoAdjust="0"/>
  </p:normalViewPr>
  <p:slideViewPr>
    <p:cSldViewPr snapToGrid="0">
      <p:cViewPr varScale="1">
        <p:scale>
          <a:sx n="86" d="100"/>
          <a:sy n="86" d="100"/>
        </p:scale>
        <p:origin x="73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othy Stephens" userId="04d984e7-3e34-43a2-a991-66b36e927379" providerId="ADAL" clId="{5EDE0AFB-DB98-45E7-AD58-CC6257619431}"/>
    <pc:docChg chg="undo custSel addSld delSld modSld sldOrd">
      <pc:chgData name="Timothy Stephens" userId="04d984e7-3e34-43a2-a991-66b36e927379" providerId="ADAL" clId="{5EDE0AFB-DB98-45E7-AD58-CC6257619431}" dt="2021-04-19T05:14:05.559" v="4127" actId="20577"/>
      <pc:docMkLst>
        <pc:docMk/>
      </pc:docMkLst>
      <pc:sldChg chg="addSp modSp mod ord">
        <pc:chgData name="Timothy Stephens" userId="04d984e7-3e34-43a2-a991-66b36e927379" providerId="ADAL" clId="{5EDE0AFB-DB98-45E7-AD58-CC6257619431}" dt="2021-04-14T02:46:25.762" v="1313" actId="1076"/>
        <pc:sldMkLst>
          <pc:docMk/>
          <pc:sldMk cId="1340422900" sldId="258"/>
        </pc:sldMkLst>
        <pc:spChg chg="add mod">
          <ac:chgData name="Timothy Stephens" userId="04d984e7-3e34-43a2-a991-66b36e927379" providerId="ADAL" clId="{5EDE0AFB-DB98-45E7-AD58-CC6257619431}" dt="2021-04-14T02:46:07.852" v="1304" actId="20577"/>
          <ac:spMkLst>
            <pc:docMk/>
            <pc:sldMk cId="1340422900" sldId="258"/>
            <ac:spMk id="2" creationId="{1B9F31B0-1508-4D4B-836C-D368F3012B11}"/>
          </ac:spMkLst>
        </pc:spChg>
        <pc:spChg chg="add mod">
          <ac:chgData name="Timothy Stephens" userId="04d984e7-3e34-43a2-a991-66b36e927379" providerId="ADAL" clId="{5EDE0AFB-DB98-45E7-AD58-CC6257619431}" dt="2021-04-14T02:46:25.762" v="1313" actId="1076"/>
          <ac:spMkLst>
            <pc:docMk/>
            <pc:sldMk cId="1340422900" sldId="258"/>
            <ac:spMk id="3" creationId="{360628EE-1A5F-4E72-9E29-1126C82D5F7E}"/>
          </ac:spMkLst>
        </pc:spChg>
      </pc:sldChg>
      <pc:sldChg chg="addSp modSp mod ord">
        <pc:chgData name="Timothy Stephens" userId="04d984e7-3e34-43a2-a991-66b36e927379" providerId="ADAL" clId="{5EDE0AFB-DB98-45E7-AD58-CC6257619431}" dt="2021-04-07T14:42:35.154" v="685"/>
        <pc:sldMkLst>
          <pc:docMk/>
          <pc:sldMk cId="200493270" sldId="259"/>
        </pc:sldMkLst>
        <pc:spChg chg="add mod">
          <ac:chgData name="Timothy Stephens" userId="04d984e7-3e34-43a2-a991-66b36e927379" providerId="ADAL" clId="{5EDE0AFB-DB98-45E7-AD58-CC6257619431}" dt="2021-04-07T14:30:00.700" v="562" actId="20577"/>
          <ac:spMkLst>
            <pc:docMk/>
            <pc:sldMk cId="200493270" sldId="259"/>
            <ac:spMk id="4" creationId="{1EB965B7-8F1B-45E0-BBB5-57CB7559FF50}"/>
          </ac:spMkLst>
        </pc:spChg>
        <pc:picChg chg="add mod">
          <ac:chgData name="Timothy Stephens" userId="04d984e7-3e34-43a2-a991-66b36e927379" providerId="ADAL" clId="{5EDE0AFB-DB98-45E7-AD58-CC6257619431}" dt="2021-04-07T14:05:15.946" v="151" actId="1076"/>
          <ac:picMkLst>
            <pc:docMk/>
            <pc:sldMk cId="200493270" sldId="259"/>
            <ac:picMk id="3" creationId="{8C4AA1E0-7A3B-4DBB-8E63-3D6E536DE981}"/>
          </ac:picMkLst>
        </pc:picChg>
        <pc:cxnChg chg="add">
          <ac:chgData name="Timothy Stephens" userId="04d984e7-3e34-43a2-a991-66b36e927379" providerId="ADAL" clId="{5EDE0AFB-DB98-45E7-AD58-CC6257619431}" dt="2021-04-07T14:07:06.357" v="221" actId="11529"/>
          <ac:cxnSpMkLst>
            <pc:docMk/>
            <pc:sldMk cId="200493270" sldId="259"/>
            <ac:cxnSpMk id="6" creationId="{D440AADA-D6C7-4991-A50E-4B46086D8E4A}"/>
          </ac:cxnSpMkLst>
        </pc:cxnChg>
        <pc:cxnChg chg="add mod">
          <ac:chgData name="Timothy Stephens" userId="04d984e7-3e34-43a2-a991-66b36e927379" providerId="ADAL" clId="{5EDE0AFB-DB98-45E7-AD58-CC6257619431}" dt="2021-04-07T14:12:20.353" v="384" actId="14100"/>
          <ac:cxnSpMkLst>
            <pc:docMk/>
            <pc:sldMk cId="200493270" sldId="259"/>
            <ac:cxnSpMk id="7" creationId="{D5290F7C-18AE-4230-9D65-0F22D1F0EC58}"/>
          </ac:cxnSpMkLst>
        </pc:cxnChg>
        <pc:cxnChg chg="add mod">
          <ac:chgData name="Timothy Stephens" userId="04d984e7-3e34-43a2-a991-66b36e927379" providerId="ADAL" clId="{5EDE0AFB-DB98-45E7-AD58-CC6257619431}" dt="2021-04-07T14:30:10.528" v="565" actId="14100"/>
          <ac:cxnSpMkLst>
            <pc:docMk/>
            <pc:sldMk cId="200493270" sldId="259"/>
            <ac:cxnSpMk id="10" creationId="{29B4632D-EEDA-455C-B955-51876940192F}"/>
          </ac:cxnSpMkLst>
        </pc:cxnChg>
      </pc:sldChg>
      <pc:sldChg chg="addSp mod ord">
        <pc:chgData name="Timothy Stephens" userId="04d984e7-3e34-43a2-a991-66b36e927379" providerId="ADAL" clId="{5EDE0AFB-DB98-45E7-AD58-CC6257619431}" dt="2021-04-07T14:39:40.008" v="675" actId="22"/>
        <pc:sldMkLst>
          <pc:docMk/>
          <pc:sldMk cId="788948584" sldId="260"/>
        </pc:sldMkLst>
        <pc:picChg chg="add">
          <ac:chgData name="Timothy Stephens" userId="04d984e7-3e34-43a2-a991-66b36e927379" providerId="ADAL" clId="{5EDE0AFB-DB98-45E7-AD58-CC6257619431}" dt="2021-04-07T14:39:40.008" v="675" actId="22"/>
          <ac:picMkLst>
            <pc:docMk/>
            <pc:sldMk cId="788948584" sldId="260"/>
            <ac:picMk id="3" creationId="{B4D5499A-0950-4361-AD6F-E6969CC0CC99}"/>
          </ac:picMkLst>
        </pc:picChg>
      </pc:sldChg>
      <pc:sldChg chg="modSp new mod ord">
        <pc:chgData name="Timothy Stephens" userId="04d984e7-3e34-43a2-a991-66b36e927379" providerId="ADAL" clId="{5EDE0AFB-DB98-45E7-AD58-CC6257619431}" dt="2021-04-07T14:42:56.536" v="687"/>
        <pc:sldMkLst>
          <pc:docMk/>
          <pc:sldMk cId="4168160220" sldId="261"/>
        </pc:sldMkLst>
        <pc:spChg chg="mod">
          <ac:chgData name="Timothy Stephens" userId="04d984e7-3e34-43a2-a991-66b36e927379" providerId="ADAL" clId="{5EDE0AFB-DB98-45E7-AD58-CC6257619431}" dt="2021-04-07T14:01:35.717" v="14" actId="113"/>
          <ac:spMkLst>
            <pc:docMk/>
            <pc:sldMk cId="4168160220" sldId="261"/>
            <ac:spMk id="2" creationId="{25F28B14-70FF-4906-B21E-9027AD31BAE7}"/>
          </ac:spMkLst>
        </pc:spChg>
      </pc:sldChg>
      <pc:sldChg chg="modSp add mod ord">
        <pc:chgData name="Timothy Stephens" userId="04d984e7-3e34-43a2-a991-66b36e927379" providerId="ADAL" clId="{5EDE0AFB-DB98-45E7-AD58-CC6257619431}" dt="2021-04-07T14:43:05.436" v="689"/>
        <pc:sldMkLst>
          <pc:docMk/>
          <pc:sldMk cId="3863684455" sldId="262"/>
        </pc:sldMkLst>
        <pc:spChg chg="mod">
          <ac:chgData name="Timothy Stephens" userId="04d984e7-3e34-43a2-a991-66b36e927379" providerId="ADAL" clId="{5EDE0AFB-DB98-45E7-AD58-CC6257619431}" dt="2021-04-07T14:37:32.186" v="674" actId="20577"/>
          <ac:spMkLst>
            <pc:docMk/>
            <pc:sldMk cId="3863684455" sldId="262"/>
            <ac:spMk id="2" creationId="{25F28B14-70FF-4906-B21E-9027AD31BAE7}"/>
          </ac:spMkLst>
        </pc:spChg>
      </pc:sldChg>
      <pc:sldChg chg="addSp new mod">
        <pc:chgData name="Timothy Stephens" userId="04d984e7-3e34-43a2-a991-66b36e927379" providerId="ADAL" clId="{5EDE0AFB-DB98-45E7-AD58-CC6257619431}" dt="2021-04-07T14:40:05.054" v="679" actId="22"/>
        <pc:sldMkLst>
          <pc:docMk/>
          <pc:sldMk cId="670643613" sldId="263"/>
        </pc:sldMkLst>
        <pc:picChg chg="add">
          <ac:chgData name="Timothy Stephens" userId="04d984e7-3e34-43a2-a991-66b36e927379" providerId="ADAL" clId="{5EDE0AFB-DB98-45E7-AD58-CC6257619431}" dt="2021-04-07T14:40:05.054" v="679" actId="22"/>
          <ac:picMkLst>
            <pc:docMk/>
            <pc:sldMk cId="670643613" sldId="263"/>
            <ac:picMk id="3" creationId="{D765967A-B467-4274-90C4-A856FCFA5C0B}"/>
          </ac:picMkLst>
        </pc:picChg>
      </pc:sldChg>
      <pc:sldChg chg="new del">
        <pc:chgData name="Timothy Stephens" userId="04d984e7-3e34-43a2-a991-66b36e927379" providerId="ADAL" clId="{5EDE0AFB-DB98-45E7-AD58-CC6257619431}" dt="2021-04-07T17:53:47.088" v="738" actId="47"/>
        <pc:sldMkLst>
          <pc:docMk/>
          <pc:sldMk cId="1931407994" sldId="264"/>
        </pc:sldMkLst>
      </pc:sldChg>
      <pc:sldChg chg="addSp modSp new mod ord">
        <pc:chgData name="Timothy Stephens" userId="04d984e7-3e34-43a2-a991-66b36e927379" providerId="ADAL" clId="{5EDE0AFB-DB98-45E7-AD58-CC6257619431}" dt="2021-04-07T18:18:12.284" v="1092" actId="20577"/>
        <pc:sldMkLst>
          <pc:docMk/>
          <pc:sldMk cId="1465147453" sldId="265"/>
        </pc:sldMkLst>
        <pc:spChg chg="add mod">
          <ac:chgData name="Timothy Stephens" userId="04d984e7-3e34-43a2-a991-66b36e927379" providerId="ADAL" clId="{5EDE0AFB-DB98-45E7-AD58-CC6257619431}" dt="2021-04-07T18:18:12.284" v="1092" actId="20577"/>
          <ac:spMkLst>
            <pc:docMk/>
            <pc:sldMk cId="1465147453" sldId="265"/>
            <ac:spMk id="4" creationId="{E9575074-34DC-42EB-A9CD-998DF1D89FE0}"/>
          </ac:spMkLst>
        </pc:spChg>
        <pc:picChg chg="add mod">
          <ac:chgData name="Timothy Stephens" userId="04d984e7-3e34-43a2-a991-66b36e927379" providerId="ADAL" clId="{5EDE0AFB-DB98-45E7-AD58-CC6257619431}" dt="2021-04-07T17:39:12.633" v="703" actId="1076"/>
          <ac:picMkLst>
            <pc:docMk/>
            <pc:sldMk cId="1465147453" sldId="265"/>
            <ac:picMk id="3" creationId="{29C9873C-A448-455E-9957-C3BF7EC6BB4F}"/>
          </ac:picMkLst>
        </pc:picChg>
        <pc:cxnChg chg="add mod">
          <ac:chgData name="Timothy Stephens" userId="04d984e7-3e34-43a2-a991-66b36e927379" providerId="ADAL" clId="{5EDE0AFB-DB98-45E7-AD58-CC6257619431}" dt="2021-04-07T18:00:06.406" v="900" actId="14100"/>
          <ac:cxnSpMkLst>
            <pc:docMk/>
            <pc:sldMk cId="1465147453" sldId="265"/>
            <ac:cxnSpMk id="5" creationId="{FF1550F9-39C5-4202-AEF9-8D97AB1B820C}"/>
          </ac:cxnSpMkLst>
        </pc:cxnChg>
        <pc:cxnChg chg="add mod">
          <ac:chgData name="Timothy Stephens" userId="04d984e7-3e34-43a2-a991-66b36e927379" providerId="ADAL" clId="{5EDE0AFB-DB98-45E7-AD58-CC6257619431}" dt="2021-04-07T18:15:29.412" v="1009" actId="14100"/>
          <ac:cxnSpMkLst>
            <pc:docMk/>
            <pc:sldMk cId="1465147453" sldId="265"/>
            <ac:cxnSpMk id="8" creationId="{A4D948A2-396B-42FB-8F3E-94A005F3A266}"/>
          </ac:cxnSpMkLst>
        </pc:cxnChg>
      </pc:sldChg>
      <pc:sldChg chg="addSp modSp add mod">
        <pc:chgData name="Timothy Stephens" userId="04d984e7-3e34-43a2-a991-66b36e927379" providerId="ADAL" clId="{5EDE0AFB-DB98-45E7-AD58-CC6257619431}" dt="2021-04-14T02:29:35.868" v="1153" actId="20577"/>
        <pc:sldMkLst>
          <pc:docMk/>
          <pc:sldMk cId="3088914866" sldId="266"/>
        </pc:sldMkLst>
        <pc:spChg chg="mod">
          <ac:chgData name="Timothy Stephens" userId="04d984e7-3e34-43a2-a991-66b36e927379" providerId="ADAL" clId="{5EDE0AFB-DB98-45E7-AD58-CC6257619431}" dt="2021-04-14T02:29:16.595" v="1142" actId="20577"/>
          <ac:spMkLst>
            <pc:docMk/>
            <pc:sldMk cId="3088914866" sldId="266"/>
            <ac:spMk id="2" creationId="{1B9F31B0-1508-4D4B-836C-D368F3012B11}"/>
          </ac:spMkLst>
        </pc:spChg>
        <pc:spChg chg="add mod">
          <ac:chgData name="Timothy Stephens" userId="04d984e7-3e34-43a2-a991-66b36e927379" providerId="ADAL" clId="{5EDE0AFB-DB98-45E7-AD58-CC6257619431}" dt="2021-04-14T02:29:35.868" v="1153" actId="20577"/>
          <ac:spMkLst>
            <pc:docMk/>
            <pc:sldMk cId="3088914866" sldId="266"/>
            <ac:spMk id="3" creationId="{B7A066B4-0C73-47FB-837C-D5052359F6C7}"/>
          </ac:spMkLst>
        </pc:spChg>
      </pc:sldChg>
      <pc:sldChg chg="addSp new mod">
        <pc:chgData name="Timothy Stephens" userId="04d984e7-3e34-43a2-a991-66b36e927379" providerId="ADAL" clId="{5EDE0AFB-DB98-45E7-AD58-CC6257619431}" dt="2021-04-07T17:54:52.971" v="740" actId="22"/>
        <pc:sldMkLst>
          <pc:docMk/>
          <pc:sldMk cId="3856792920" sldId="267"/>
        </pc:sldMkLst>
        <pc:picChg chg="add">
          <ac:chgData name="Timothy Stephens" userId="04d984e7-3e34-43a2-a991-66b36e927379" providerId="ADAL" clId="{5EDE0AFB-DB98-45E7-AD58-CC6257619431}" dt="2021-04-07T17:54:52.971" v="740" actId="22"/>
          <ac:picMkLst>
            <pc:docMk/>
            <pc:sldMk cId="3856792920" sldId="267"/>
            <ac:picMk id="3" creationId="{6E3748B0-B96C-478D-B502-AD0D52471075}"/>
          </ac:picMkLst>
        </pc:picChg>
      </pc:sldChg>
      <pc:sldChg chg="addSp delSp modSp add mod">
        <pc:chgData name="Timothy Stephens" userId="04d984e7-3e34-43a2-a991-66b36e927379" providerId="ADAL" clId="{5EDE0AFB-DB98-45E7-AD58-CC6257619431}" dt="2021-04-14T02:28:07.525" v="1131" actId="478"/>
        <pc:sldMkLst>
          <pc:docMk/>
          <pc:sldMk cId="3628852263" sldId="268"/>
        </pc:sldMkLst>
        <pc:spChg chg="mod">
          <ac:chgData name="Timothy Stephens" userId="04d984e7-3e34-43a2-a991-66b36e927379" providerId="ADAL" clId="{5EDE0AFB-DB98-45E7-AD58-CC6257619431}" dt="2021-04-14T02:21:52.575" v="1100" actId="20577"/>
          <ac:spMkLst>
            <pc:docMk/>
            <pc:sldMk cId="3628852263" sldId="268"/>
            <ac:spMk id="2" creationId="{25F28B14-70FF-4906-B21E-9027AD31BAE7}"/>
          </ac:spMkLst>
        </pc:spChg>
        <pc:spChg chg="add del mod">
          <ac:chgData name="Timothy Stephens" userId="04d984e7-3e34-43a2-a991-66b36e927379" providerId="ADAL" clId="{5EDE0AFB-DB98-45E7-AD58-CC6257619431}" dt="2021-04-14T02:28:07.525" v="1131" actId="478"/>
          <ac:spMkLst>
            <pc:docMk/>
            <pc:sldMk cId="3628852263" sldId="268"/>
            <ac:spMk id="3" creationId="{FBBB6FDC-3460-49FB-BDA5-9C2314E01B92}"/>
          </ac:spMkLst>
        </pc:spChg>
      </pc:sldChg>
      <pc:sldChg chg="addSp modSp new mod">
        <pc:chgData name="Timothy Stephens" userId="04d984e7-3e34-43a2-a991-66b36e927379" providerId="ADAL" clId="{5EDE0AFB-DB98-45E7-AD58-CC6257619431}" dt="2021-04-14T03:33:43.802" v="2188" actId="20577"/>
        <pc:sldMkLst>
          <pc:docMk/>
          <pc:sldMk cId="999812207" sldId="269"/>
        </pc:sldMkLst>
        <pc:spChg chg="add mod">
          <ac:chgData name="Timothy Stephens" userId="04d984e7-3e34-43a2-a991-66b36e927379" providerId="ADAL" clId="{5EDE0AFB-DB98-45E7-AD58-CC6257619431}" dt="2021-04-14T03:31:39.640" v="1951" actId="20577"/>
          <ac:spMkLst>
            <pc:docMk/>
            <pc:sldMk cId="999812207" sldId="269"/>
            <ac:spMk id="2" creationId="{CFCEC9A4-334C-4F96-B0F2-7BE90EA50109}"/>
          </ac:spMkLst>
        </pc:spChg>
        <pc:spChg chg="add mod">
          <ac:chgData name="Timothy Stephens" userId="04d984e7-3e34-43a2-a991-66b36e927379" providerId="ADAL" clId="{5EDE0AFB-DB98-45E7-AD58-CC6257619431}" dt="2021-04-14T03:33:43.802" v="2188" actId="20577"/>
          <ac:spMkLst>
            <pc:docMk/>
            <pc:sldMk cId="999812207" sldId="269"/>
            <ac:spMk id="5" creationId="{1735A117-AA99-4316-A837-B4C0160D20DA}"/>
          </ac:spMkLst>
        </pc:spChg>
        <pc:picChg chg="add mod">
          <ac:chgData name="Timothy Stephens" userId="04d984e7-3e34-43a2-a991-66b36e927379" providerId="ADAL" clId="{5EDE0AFB-DB98-45E7-AD58-CC6257619431}" dt="2021-04-14T03:31:32.383" v="1937" actId="1076"/>
          <ac:picMkLst>
            <pc:docMk/>
            <pc:sldMk cId="999812207" sldId="269"/>
            <ac:picMk id="4" creationId="{B7B359E0-B788-4B3F-9AED-3A9117B02AC0}"/>
          </ac:picMkLst>
        </pc:picChg>
      </pc:sldChg>
      <pc:sldChg chg="addSp new mod ord">
        <pc:chgData name="Timothy Stephens" userId="04d984e7-3e34-43a2-a991-66b36e927379" providerId="ADAL" clId="{5EDE0AFB-DB98-45E7-AD58-CC6257619431}" dt="2021-04-14T02:22:21.370" v="1105"/>
        <pc:sldMkLst>
          <pc:docMk/>
          <pc:sldMk cId="3456964278" sldId="270"/>
        </pc:sldMkLst>
        <pc:picChg chg="add">
          <ac:chgData name="Timothy Stephens" userId="04d984e7-3e34-43a2-a991-66b36e927379" providerId="ADAL" clId="{5EDE0AFB-DB98-45E7-AD58-CC6257619431}" dt="2021-04-14T02:22:16.615" v="1103" actId="22"/>
          <ac:picMkLst>
            <pc:docMk/>
            <pc:sldMk cId="3456964278" sldId="270"/>
            <ac:picMk id="3" creationId="{572753E5-5702-45E3-B476-077E6EF4AB5E}"/>
          </ac:picMkLst>
        </pc:picChg>
      </pc:sldChg>
      <pc:sldChg chg="modSp add mod">
        <pc:chgData name="Timothy Stephens" userId="04d984e7-3e34-43a2-a991-66b36e927379" providerId="ADAL" clId="{5EDE0AFB-DB98-45E7-AD58-CC6257619431}" dt="2021-04-14T02:32:07.946" v="1159" actId="20577"/>
        <pc:sldMkLst>
          <pc:docMk/>
          <pc:sldMk cId="3256088002" sldId="271"/>
        </pc:sldMkLst>
        <pc:spChg chg="mod">
          <ac:chgData name="Timothy Stephens" userId="04d984e7-3e34-43a2-a991-66b36e927379" providerId="ADAL" clId="{5EDE0AFB-DB98-45E7-AD58-CC6257619431}" dt="2021-04-14T02:32:07.946" v="1159" actId="20577"/>
          <ac:spMkLst>
            <pc:docMk/>
            <pc:sldMk cId="3256088002" sldId="271"/>
            <ac:spMk id="2" creationId="{25F28B14-70FF-4906-B21E-9027AD31BAE7}"/>
          </ac:spMkLst>
        </pc:spChg>
      </pc:sldChg>
      <pc:sldChg chg="addSp delSp new mod">
        <pc:chgData name="Timothy Stephens" userId="04d984e7-3e34-43a2-a991-66b36e927379" providerId="ADAL" clId="{5EDE0AFB-DB98-45E7-AD58-CC6257619431}" dt="2021-04-14T02:32:30.995" v="1164" actId="22"/>
        <pc:sldMkLst>
          <pc:docMk/>
          <pc:sldMk cId="2444156550" sldId="272"/>
        </pc:sldMkLst>
        <pc:spChg chg="add del">
          <ac:chgData name="Timothy Stephens" userId="04d984e7-3e34-43a2-a991-66b36e927379" providerId="ADAL" clId="{5EDE0AFB-DB98-45E7-AD58-CC6257619431}" dt="2021-04-14T02:32:29.718" v="1163" actId="478"/>
          <ac:spMkLst>
            <pc:docMk/>
            <pc:sldMk cId="2444156550" sldId="272"/>
            <ac:spMk id="2" creationId="{4BC1DDB2-F396-4EBE-A126-B26A624DF8C4}"/>
          </ac:spMkLst>
        </pc:spChg>
        <pc:picChg chg="add">
          <ac:chgData name="Timothy Stephens" userId="04d984e7-3e34-43a2-a991-66b36e927379" providerId="ADAL" clId="{5EDE0AFB-DB98-45E7-AD58-CC6257619431}" dt="2021-04-14T02:32:30.995" v="1164" actId="22"/>
          <ac:picMkLst>
            <pc:docMk/>
            <pc:sldMk cId="2444156550" sldId="272"/>
            <ac:picMk id="4" creationId="{481F79D8-7904-421B-8845-24E9B773C76E}"/>
          </ac:picMkLst>
        </pc:picChg>
      </pc:sldChg>
      <pc:sldChg chg="add">
        <pc:chgData name="Timothy Stephens" userId="04d984e7-3e34-43a2-a991-66b36e927379" providerId="ADAL" clId="{5EDE0AFB-DB98-45E7-AD58-CC6257619431}" dt="2021-04-14T02:32:36.182" v="1165"/>
        <pc:sldMkLst>
          <pc:docMk/>
          <pc:sldMk cId="3618089143" sldId="273"/>
        </pc:sldMkLst>
      </pc:sldChg>
      <pc:sldChg chg="modSp add mod">
        <pc:chgData name="Timothy Stephens" userId="04d984e7-3e34-43a2-a991-66b36e927379" providerId="ADAL" clId="{5EDE0AFB-DB98-45E7-AD58-CC6257619431}" dt="2021-04-14T02:34:02.345" v="1173" actId="20577"/>
        <pc:sldMkLst>
          <pc:docMk/>
          <pc:sldMk cId="2684246687" sldId="274"/>
        </pc:sldMkLst>
        <pc:spChg chg="mod">
          <ac:chgData name="Timothy Stephens" userId="04d984e7-3e34-43a2-a991-66b36e927379" providerId="ADAL" clId="{5EDE0AFB-DB98-45E7-AD58-CC6257619431}" dt="2021-04-14T02:34:02.345" v="1173" actId="20577"/>
          <ac:spMkLst>
            <pc:docMk/>
            <pc:sldMk cId="2684246687" sldId="274"/>
            <ac:spMk id="2" creationId="{25F28B14-70FF-4906-B21E-9027AD31BAE7}"/>
          </ac:spMkLst>
        </pc:spChg>
      </pc:sldChg>
      <pc:sldChg chg="addSp new mod">
        <pc:chgData name="Timothy Stephens" userId="04d984e7-3e34-43a2-a991-66b36e927379" providerId="ADAL" clId="{5EDE0AFB-DB98-45E7-AD58-CC6257619431}" dt="2021-04-14T02:34:44.608" v="1175" actId="22"/>
        <pc:sldMkLst>
          <pc:docMk/>
          <pc:sldMk cId="2066313422" sldId="275"/>
        </pc:sldMkLst>
        <pc:picChg chg="add">
          <ac:chgData name="Timothy Stephens" userId="04d984e7-3e34-43a2-a991-66b36e927379" providerId="ADAL" clId="{5EDE0AFB-DB98-45E7-AD58-CC6257619431}" dt="2021-04-14T02:34:44.608" v="1175" actId="22"/>
          <ac:picMkLst>
            <pc:docMk/>
            <pc:sldMk cId="2066313422" sldId="275"/>
            <ac:picMk id="3" creationId="{D68B70F0-6552-4BBD-9063-B7E16203217A}"/>
          </ac:picMkLst>
        </pc:picChg>
      </pc:sldChg>
      <pc:sldChg chg="delSp modSp add mod">
        <pc:chgData name="Timothy Stephens" userId="04d984e7-3e34-43a2-a991-66b36e927379" providerId="ADAL" clId="{5EDE0AFB-DB98-45E7-AD58-CC6257619431}" dt="2021-04-14T02:40:59.404" v="1292" actId="1076"/>
        <pc:sldMkLst>
          <pc:docMk/>
          <pc:sldMk cId="2743038023" sldId="276"/>
        </pc:sldMkLst>
        <pc:spChg chg="del">
          <ac:chgData name="Timothy Stephens" userId="04d984e7-3e34-43a2-a991-66b36e927379" providerId="ADAL" clId="{5EDE0AFB-DB98-45E7-AD58-CC6257619431}" dt="2021-04-14T02:40:56.530" v="1291" actId="478"/>
          <ac:spMkLst>
            <pc:docMk/>
            <pc:sldMk cId="2743038023" sldId="276"/>
            <ac:spMk id="2" creationId="{CFCEC9A4-334C-4F96-B0F2-7BE90EA50109}"/>
          </ac:spMkLst>
        </pc:spChg>
        <pc:spChg chg="mod">
          <ac:chgData name="Timothy Stephens" userId="04d984e7-3e34-43a2-a991-66b36e927379" providerId="ADAL" clId="{5EDE0AFB-DB98-45E7-AD58-CC6257619431}" dt="2021-04-14T02:40:59.404" v="1292" actId="1076"/>
          <ac:spMkLst>
            <pc:docMk/>
            <pc:sldMk cId="2743038023" sldId="276"/>
            <ac:spMk id="5" creationId="{1735A117-AA99-4316-A837-B4C0160D20DA}"/>
          </ac:spMkLst>
        </pc:spChg>
        <pc:picChg chg="del">
          <ac:chgData name="Timothy Stephens" userId="04d984e7-3e34-43a2-a991-66b36e927379" providerId="ADAL" clId="{5EDE0AFB-DB98-45E7-AD58-CC6257619431}" dt="2021-04-14T02:37:27.878" v="1177" actId="478"/>
          <ac:picMkLst>
            <pc:docMk/>
            <pc:sldMk cId="2743038023" sldId="276"/>
            <ac:picMk id="4" creationId="{B7B359E0-B788-4B3F-9AED-3A9117B02AC0}"/>
          </ac:picMkLst>
        </pc:picChg>
      </pc:sldChg>
      <pc:sldChg chg="addSp modSp new mod">
        <pc:chgData name="Timothy Stephens" userId="04d984e7-3e34-43a2-a991-66b36e927379" providerId="ADAL" clId="{5EDE0AFB-DB98-45E7-AD58-CC6257619431}" dt="2021-04-14T02:45:44.920" v="1301" actId="11529"/>
        <pc:sldMkLst>
          <pc:docMk/>
          <pc:sldMk cId="237589370" sldId="277"/>
        </pc:sldMkLst>
        <pc:spChg chg="add mod">
          <ac:chgData name="Timothy Stephens" userId="04d984e7-3e34-43a2-a991-66b36e927379" providerId="ADAL" clId="{5EDE0AFB-DB98-45E7-AD58-CC6257619431}" dt="2021-04-14T02:45:10.124" v="1300" actId="20577"/>
          <ac:spMkLst>
            <pc:docMk/>
            <pc:sldMk cId="237589370" sldId="277"/>
            <ac:spMk id="4" creationId="{7571B231-1A49-488E-AE07-29224C62E44E}"/>
          </ac:spMkLst>
        </pc:spChg>
        <pc:picChg chg="add mod">
          <ac:chgData name="Timothy Stephens" userId="04d984e7-3e34-43a2-a991-66b36e927379" providerId="ADAL" clId="{5EDE0AFB-DB98-45E7-AD58-CC6257619431}" dt="2021-04-14T02:38:31.106" v="1215" actId="1076"/>
          <ac:picMkLst>
            <pc:docMk/>
            <pc:sldMk cId="237589370" sldId="277"/>
            <ac:picMk id="3" creationId="{E649659A-EC41-4DA9-AECD-E4DABB7C2C53}"/>
          </ac:picMkLst>
        </pc:picChg>
        <pc:cxnChg chg="add">
          <ac:chgData name="Timothy Stephens" userId="04d984e7-3e34-43a2-a991-66b36e927379" providerId="ADAL" clId="{5EDE0AFB-DB98-45E7-AD58-CC6257619431}" dt="2021-04-14T02:44:38.257" v="1293" actId="11529"/>
          <ac:cxnSpMkLst>
            <pc:docMk/>
            <pc:sldMk cId="237589370" sldId="277"/>
            <ac:cxnSpMk id="6" creationId="{38C9C007-63C0-40B1-8D14-6C6CFD72B2F1}"/>
          </ac:cxnSpMkLst>
        </pc:cxnChg>
        <pc:cxnChg chg="add">
          <ac:chgData name="Timothy Stephens" userId="04d984e7-3e34-43a2-a991-66b36e927379" providerId="ADAL" clId="{5EDE0AFB-DB98-45E7-AD58-CC6257619431}" dt="2021-04-14T02:45:44.920" v="1301" actId="11529"/>
          <ac:cxnSpMkLst>
            <pc:docMk/>
            <pc:sldMk cId="237589370" sldId="277"/>
            <ac:cxnSpMk id="8" creationId="{C5245FB8-4A51-4AB6-9E20-669B9CC91750}"/>
          </ac:cxnSpMkLst>
        </pc:cxnChg>
      </pc:sldChg>
      <pc:sldChg chg="modSp add mod">
        <pc:chgData name="Timothy Stephens" userId="04d984e7-3e34-43a2-a991-66b36e927379" providerId="ADAL" clId="{5EDE0AFB-DB98-45E7-AD58-CC6257619431}" dt="2021-04-14T02:46:42.718" v="1319" actId="20577"/>
        <pc:sldMkLst>
          <pc:docMk/>
          <pc:sldMk cId="3797158380" sldId="278"/>
        </pc:sldMkLst>
        <pc:spChg chg="mod">
          <ac:chgData name="Timothy Stephens" userId="04d984e7-3e34-43a2-a991-66b36e927379" providerId="ADAL" clId="{5EDE0AFB-DB98-45E7-AD58-CC6257619431}" dt="2021-04-14T02:46:42.718" v="1319" actId="20577"/>
          <ac:spMkLst>
            <pc:docMk/>
            <pc:sldMk cId="3797158380" sldId="278"/>
            <ac:spMk id="2" creationId="{25F28B14-70FF-4906-B21E-9027AD31BAE7}"/>
          </ac:spMkLst>
        </pc:spChg>
      </pc:sldChg>
      <pc:sldChg chg="addSp new mod">
        <pc:chgData name="Timothy Stephens" userId="04d984e7-3e34-43a2-a991-66b36e927379" providerId="ADAL" clId="{5EDE0AFB-DB98-45E7-AD58-CC6257619431}" dt="2021-04-14T02:49:16.932" v="1321" actId="22"/>
        <pc:sldMkLst>
          <pc:docMk/>
          <pc:sldMk cId="2425253400" sldId="279"/>
        </pc:sldMkLst>
        <pc:picChg chg="add">
          <ac:chgData name="Timothy Stephens" userId="04d984e7-3e34-43a2-a991-66b36e927379" providerId="ADAL" clId="{5EDE0AFB-DB98-45E7-AD58-CC6257619431}" dt="2021-04-14T02:49:16.932" v="1321" actId="22"/>
          <ac:picMkLst>
            <pc:docMk/>
            <pc:sldMk cId="2425253400" sldId="279"/>
            <ac:picMk id="3" creationId="{6EBF52A0-9C3D-4715-AEB9-38139E911B6B}"/>
          </ac:picMkLst>
        </pc:picChg>
      </pc:sldChg>
      <pc:sldChg chg="addSp modSp new mod">
        <pc:chgData name="Timothy Stephens" userId="04d984e7-3e34-43a2-a991-66b36e927379" providerId="ADAL" clId="{5EDE0AFB-DB98-45E7-AD58-CC6257619431}" dt="2021-04-14T02:57:16.053" v="1610" actId="6549"/>
        <pc:sldMkLst>
          <pc:docMk/>
          <pc:sldMk cId="4159213568" sldId="280"/>
        </pc:sldMkLst>
        <pc:spChg chg="add mod">
          <ac:chgData name="Timothy Stephens" userId="04d984e7-3e34-43a2-a991-66b36e927379" providerId="ADAL" clId="{5EDE0AFB-DB98-45E7-AD58-CC6257619431}" dt="2021-04-14T02:57:16.053" v="1610" actId="6549"/>
          <ac:spMkLst>
            <pc:docMk/>
            <pc:sldMk cId="4159213568" sldId="280"/>
            <ac:spMk id="4" creationId="{1D6CF9A7-9A59-48E1-86AE-2D1B0ACD97E7}"/>
          </ac:spMkLst>
        </pc:spChg>
        <pc:picChg chg="add mod">
          <ac:chgData name="Timothy Stephens" userId="04d984e7-3e34-43a2-a991-66b36e927379" providerId="ADAL" clId="{5EDE0AFB-DB98-45E7-AD58-CC6257619431}" dt="2021-04-14T02:52:50.205" v="1324" actId="1076"/>
          <ac:picMkLst>
            <pc:docMk/>
            <pc:sldMk cId="4159213568" sldId="280"/>
            <ac:picMk id="3" creationId="{E23BD00B-9AAA-4515-AD03-714B28F6CA87}"/>
          </ac:picMkLst>
        </pc:picChg>
        <pc:cxnChg chg="add mod">
          <ac:chgData name="Timothy Stephens" userId="04d984e7-3e34-43a2-a991-66b36e927379" providerId="ADAL" clId="{5EDE0AFB-DB98-45E7-AD58-CC6257619431}" dt="2021-04-14T02:55:46.229" v="1444" actId="14100"/>
          <ac:cxnSpMkLst>
            <pc:docMk/>
            <pc:sldMk cId="4159213568" sldId="280"/>
            <ac:cxnSpMk id="6" creationId="{19693A2B-AD86-4996-93AA-A0DBF9EB307B}"/>
          </ac:cxnSpMkLst>
        </pc:cxnChg>
      </pc:sldChg>
      <pc:sldChg chg="addSp delSp modSp add mod">
        <pc:chgData name="Timothy Stephens" userId="04d984e7-3e34-43a2-a991-66b36e927379" providerId="ADAL" clId="{5EDE0AFB-DB98-45E7-AD58-CC6257619431}" dt="2021-04-14T03:25:46.909" v="1888" actId="20577"/>
        <pc:sldMkLst>
          <pc:docMk/>
          <pc:sldMk cId="1987624109" sldId="281"/>
        </pc:sldMkLst>
        <pc:spChg chg="mod">
          <ac:chgData name="Timothy Stephens" userId="04d984e7-3e34-43a2-a991-66b36e927379" providerId="ADAL" clId="{5EDE0AFB-DB98-45E7-AD58-CC6257619431}" dt="2021-04-14T03:18:04.776" v="1781" actId="1076"/>
          <ac:spMkLst>
            <pc:docMk/>
            <pc:sldMk cId="1987624109" sldId="281"/>
            <ac:spMk id="2" creationId="{1B9F31B0-1508-4D4B-836C-D368F3012B11}"/>
          </ac:spMkLst>
        </pc:spChg>
        <pc:spChg chg="del mod">
          <ac:chgData name="Timothy Stephens" userId="04d984e7-3e34-43a2-a991-66b36e927379" providerId="ADAL" clId="{5EDE0AFB-DB98-45E7-AD58-CC6257619431}" dt="2021-04-14T03:24:15.606" v="1797" actId="478"/>
          <ac:spMkLst>
            <pc:docMk/>
            <pc:sldMk cId="1987624109" sldId="281"/>
            <ac:spMk id="3" creationId="{360628EE-1A5F-4E72-9E29-1126C82D5F7E}"/>
          </ac:spMkLst>
        </pc:spChg>
        <pc:spChg chg="add mod">
          <ac:chgData name="Timothy Stephens" userId="04d984e7-3e34-43a2-a991-66b36e927379" providerId="ADAL" clId="{5EDE0AFB-DB98-45E7-AD58-CC6257619431}" dt="2021-04-14T03:25:46.909" v="1888" actId="20577"/>
          <ac:spMkLst>
            <pc:docMk/>
            <pc:sldMk cId="1987624109" sldId="281"/>
            <ac:spMk id="18" creationId="{9CAABEAE-B634-429A-A7BE-B384FA0D88F0}"/>
          </ac:spMkLst>
        </pc:spChg>
        <pc:picChg chg="add mod">
          <ac:chgData name="Timothy Stephens" userId="04d984e7-3e34-43a2-a991-66b36e927379" providerId="ADAL" clId="{5EDE0AFB-DB98-45E7-AD58-CC6257619431}" dt="2021-04-14T03:18:26.539" v="1784" actId="1076"/>
          <ac:picMkLst>
            <pc:docMk/>
            <pc:sldMk cId="1987624109" sldId="281"/>
            <ac:picMk id="5" creationId="{04042692-5F28-4FF9-A9AC-F3E568A567D5}"/>
          </ac:picMkLst>
        </pc:picChg>
        <pc:picChg chg="add mod">
          <ac:chgData name="Timothy Stephens" userId="04d984e7-3e34-43a2-a991-66b36e927379" providerId="ADAL" clId="{5EDE0AFB-DB98-45E7-AD58-CC6257619431}" dt="2021-04-14T03:18:41.903" v="1786" actId="1076"/>
          <ac:picMkLst>
            <pc:docMk/>
            <pc:sldMk cId="1987624109" sldId="281"/>
            <ac:picMk id="7" creationId="{03767E27-7856-45D3-97FB-02EA90C7A878}"/>
          </ac:picMkLst>
        </pc:picChg>
        <pc:picChg chg="add mod">
          <ac:chgData name="Timothy Stephens" userId="04d984e7-3e34-43a2-a991-66b36e927379" providerId="ADAL" clId="{5EDE0AFB-DB98-45E7-AD58-CC6257619431}" dt="2021-04-14T03:19:05.514" v="1788" actId="1076"/>
          <ac:picMkLst>
            <pc:docMk/>
            <pc:sldMk cId="1987624109" sldId="281"/>
            <ac:picMk id="9" creationId="{13621249-7C88-4D0F-A50F-FDECCC070949}"/>
          </ac:picMkLst>
        </pc:picChg>
        <pc:picChg chg="add mod">
          <ac:chgData name="Timothy Stephens" userId="04d984e7-3e34-43a2-a991-66b36e927379" providerId="ADAL" clId="{5EDE0AFB-DB98-45E7-AD58-CC6257619431}" dt="2021-04-14T03:25:18.615" v="1803" actId="1076"/>
          <ac:picMkLst>
            <pc:docMk/>
            <pc:sldMk cId="1987624109" sldId="281"/>
            <ac:picMk id="11" creationId="{DF72AF55-E25A-4A6F-A568-600FB5C3E534}"/>
          </ac:picMkLst>
        </pc:picChg>
        <pc:picChg chg="add mod">
          <ac:chgData name="Timothy Stephens" userId="04d984e7-3e34-43a2-a991-66b36e927379" providerId="ADAL" clId="{5EDE0AFB-DB98-45E7-AD58-CC6257619431}" dt="2021-04-14T03:23:44.238" v="1793" actId="1076"/>
          <ac:picMkLst>
            <pc:docMk/>
            <pc:sldMk cId="1987624109" sldId="281"/>
            <ac:picMk id="13" creationId="{A3E79809-77F9-4BD5-B7CA-CA541EAADCBE}"/>
          </ac:picMkLst>
        </pc:picChg>
        <pc:picChg chg="add mod">
          <ac:chgData name="Timothy Stephens" userId="04d984e7-3e34-43a2-a991-66b36e927379" providerId="ADAL" clId="{5EDE0AFB-DB98-45E7-AD58-CC6257619431}" dt="2021-04-14T03:24:33.531" v="1800" actId="1076"/>
          <ac:picMkLst>
            <pc:docMk/>
            <pc:sldMk cId="1987624109" sldId="281"/>
            <ac:picMk id="15" creationId="{66322D40-9B93-4979-936A-5E6C67677623}"/>
          </ac:picMkLst>
        </pc:picChg>
        <pc:picChg chg="add mod">
          <ac:chgData name="Timothy Stephens" userId="04d984e7-3e34-43a2-a991-66b36e927379" providerId="ADAL" clId="{5EDE0AFB-DB98-45E7-AD58-CC6257619431}" dt="2021-04-14T03:24:49.816" v="1802" actId="1076"/>
          <ac:picMkLst>
            <pc:docMk/>
            <pc:sldMk cId="1987624109" sldId="281"/>
            <ac:picMk id="17" creationId="{5930AB13-1160-48E7-B71D-B12924CCDE87}"/>
          </ac:picMkLst>
        </pc:picChg>
      </pc:sldChg>
      <pc:sldChg chg="delSp modSp add mod">
        <pc:chgData name="Timothy Stephens" userId="04d984e7-3e34-43a2-a991-66b36e927379" providerId="ADAL" clId="{5EDE0AFB-DB98-45E7-AD58-CC6257619431}" dt="2021-04-14T03:24:13.208" v="1796" actId="1076"/>
        <pc:sldMkLst>
          <pc:docMk/>
          <pc:sldMk cId="3223173017" sldId="282"/>
        </pc:sldMkLst>
        <pc:spChg chg="del">
          <ac:chgData name="Timothy Stephens" userId="04d984e7-3e34-43a2-a991-66b36e927379" providerId="ADAL" clId="{5EDE0AFB-DB98-45E7-AD58-CC6257619431}" dt="2021-04-14T03:24:10.944" v="1795" actId="478"/>
          <ac:spMkLst>
            <pc:docMk/>
            <pc:sldMk cId="3223173017" sldId="282"/>
            <ac:spMk id="2" creationId="{1B9F31B0-1508-4D4B-836C-D368F3012B11}"/>
          </ac:spMkLst>
        </pc:spChg>
        <pc:spChg chg="mod">
          <ac:chgData name="Timothy Stephens" userId="04d984e7-3e34-43a2-a991-66b36e927379" providerId="ADAL" clId="{5EDE0AFB-DB98-45E7-AD58-CC6257619431}" dt="2021-04-14T03:24:13.208" v="1796" actId="1076"/>
          <ac:spMkLst>
            <pc:docMk/>
            <pc:sldMk cId="3223173017" sldId="282"/>
            <ac:spMk id="3" creationId="{360628EE-1A5F-4E72-9E29-1126C82D5F7E}"/>
          </ac:spMkLst>
        </pc:spChg>
        <pc:picChg chg="del">
          <ac:chgData name="Timothy Stephens" userId="04d984e7-3e34-43a2-a991-66b36e927379" providerId="ADAL" clId="{5EDE0AFB-DB98-45E7-AD58-CC6257619431}" dt="2021-04-14T03:24:10.944" v="1795" actId="478"/>
          <ac:picMkLst>
            <pc:docMk/>
            <pc:sldMk cId="3223173017" sldId="282"/>
            <ac:picMk id="5" creationId="{04042692-5F28-4FF9-A9AC-F3E568A567D5}"/>
          </ac:picMkLst>
        </pc:picChg>
        <pc:picChg chg="del">
          <ac:chgData name="Timothy Stephens" userId="04d984e7-3e34-43a2-a991-66b36e927379" providerId="ADAL" clId="{5EDE0AFB-DB98-45E7-AD58-CC6257619431}" dt="2021-04-14T03:24:10.944" v="1795" actId="478"/>
          <ac:picMkLst>
            <pc:docMk/>
            <pc:sldMk cId="3223173017" sldId="282"/>
            <ac:picMk id="7" creationId="{03767E27-7856-45D3-97FB-02EA90C7A878}"/>
          </ac:picMkLst>
        </pc:picChg>
        <pc:picChg chg="del">
          <ac:chgData name="Timothy Stephens" userId="04d984e7-3e34-43a2-a991-66b36e927379" providerId="ADAL" clId="{5EDE0AFB-DB98-45E7-AD58-CC6257619431}" dt="2021-04-14T03:24:10.944" v="1795" actId="478"/>
          <ac:picMkLst>
            <pc:docMk/>
            <pc:sldMk cId="3223173017" sldId="282"/>
            <ac:picMk id="9" creationId="{13621249-7C88-4D0F-A50F-FDECCC070949}"/>
          </ac:picMkLst>
        </pc:picChg>
        <pc:picChg chg="del">
          <ac:chgData name="Timothy Stephens" userId="04d984e7-3e34-43a2-a991-66b36e927379" providerId="ADAL" clId="{5EDE0AFB-DB98-45E7-AD58-CC6257619431}" dt="2021-04-14T03:24:10.944" v="1795" actId="478"/>
          <ac:picMkLst>
            <pc:docMk/>
            <pc:sldMk cId="3223173017" sldId="282"/>
            <ac:picMk id="11" creationId="{DF72AF55-E25A-4A6F-A568-600FB5C3E534}"/>
          </ac:picMkLst>
        </pc:picChg>
        <pc:picChg chg="del">
          <ac:chgData name="Timothy Stephens" userId="04d984e7-3e34-43a2-a991-66b36e927379" providerId="ADAL" clId="{5EDE0AFB-DB98-45E7-AD58-CC6257619431}" dt="2021-04-14T03:24:10.944" v="1795" actId="478"/>
          <ac:picMkLst>
            <pc:docMk/>
            <pc:sldMk cId="3223173017" sldId="282"/>
            <ac:picMk id="13" creationId="{A3E79809-77F9-4BD5-B7CA-CA541EAADCBE}"/>
          </ac:picMkLst>
        </pc:picChg>
      </pc:sldChg>
      <pc:sldChg chg="modSp add mod">
        <pc:chgData name="Timothy Stephens" userId="04d984e7-3e34-43a2-a991-66b36e927379" providerId="ADAL" clId="{5EDE0AFB-DB98-45E7-AD58-CC6257619431}" dt="2021-04-19T05:14:05.559" v="4127" actId="20577"/>
        <pc:sldMkLst>
          <pc:docMk/>
          <pc:sldMk cId="2274986803" sldId="283"/>
        </pc:sldMkLst>
        <pc:spChg chg="mod">
          <ac:chgData name="Timothy Stephens" userId="04d984e7-3e34-43a2-a991-66b36e927379" providerId="ADAL" clId="{5EDE0AFB-DB98-45E7-AD58-CC6257619431}" dt="2021-04-19T05:14:05.559" v="4127" actId="20577"/>
          <ac:spMkLst>
            <pc:docMk/>
            <pc:sldMk cId="2274986803" sldId="283"/>
            <ac:spMk id="2" creationId="{25F28B14-70FF-4906-B21E-9027AD31BAE7}"/>
          </ac:spMkLst>
        </pc:spChg>
      </pc:sldChg>
      <pc:sldChg chg="addSp new mod">
        <pc:chgData name="Timothy Stephens" userId="04d984e7-3e34-43a2-a991-66b36e927379" providerId="ADAL" clId="{5EDE0AFB-DB98-45E7-AD58-CC6257619431}" dt="2021-04-14T03:29:39.496" v="1895" actId="22"/>
        <pc:sldMkLst>
          <pc:docMk/>
          <pc:sldMk cId="3510978754" sldId="284"/>
        </pc:sldMkLst>
        <pc:picChg chg="add">
          <ac:chgData name="Timothy Stephens" userId="04d984e7-3e34-43a2-a991-66b36e927379" providerId="ADAL" clId="{5EDE0AFB-DB98-45E7-AD58-CC6257619431}" dt="2021-04-14T03:29:39.496" v="1895" actId="22"/>
          <ac:picMkLst>
            <pc:docMk/>
            <pc:sldMk cId="3510978754" sldId="284"/>
            <ac:picMk id="3" creationId="{91FFB2F1-22D9-46F4-A1D0-BD103293F8FF}"/>
          </ac:picMkLst>
        </pc:picChg>
      </pc:sldChg>
      <pc:sldChg chg="addSp new mod">
        <pc:chgData name="Timothy Stephens" userId="04d984e7-3e34-43a2-a991-66b36e927379" providerId="ADAL" clId="{5EDE0AFB-DB98-45E7-AD58-CC6257619431}" dt="2021-04-14T03:30:04.912" v="1897" actId="22"/>
        <pc:sldMkLst>
          <pc:docMk/>
          <pc:sldMk cId="3510833068" sldId="285"/>
        </pc:sldMkLst>
        <pc:picChg chg="add">
          <ac:chgData name="Timothy Stephens" userId="04d984e7-3e34-43a2-a991-66b36e927379" providerId="ADAL" clId="{5EDE0AFB-DB98-45E7-AD58-CC6257619431}" dt="2021-04-14T03:30:04.912" v="1897" actId="22"/>
          <ac:picMkLst>
            <pc:docMk/>
            <pc:sldMk cId="3510833068" sldId="285"/>
            <ac:picMk id="3" creationId="{21379C11-E7D8-45C2-9962-0610CCA80437}"/>
          </ac:picMkLst>
        </pc:picChg>
      </pc:sldChg>
      <pc:sldChg chg="addSp modSp new mod">
        <pc:chgData name="Timothy Stephens" userId="04d984e7-3e34-43a2-a991-66b36e927379" providerId="ADAL" clId="{5EDE0AFB-DB98-45E7-AD58-CC6257619431}" dt="2021-04-14T03:39:14.678" v="2588" actId="313"/>
        <pc:sldMkLst>
          <pc:docMk/>
          <pc:sldMk cId="1358217714" sldId="286"/>
        </pc:sldMkLst>
        <pc:spChg chg="add mod">
          <ac:chgData name="Timothy Stephens" userId="04d984e7-3e34-43a2-a991-66b36e927379" providerId="ADAL" clId="{5EDE0AFB-DB98-45E7-AD58-CC6257619431}" dt="2021-04-14T03:39:14.678" v="2588" actId="313"/>
          <ac:spMkLst>
            <pc:docMk/>
            <pc:sldMk cId="1358217714" sldId="286"/>
            <ac:spMk id="4" creationId="{1CCEBD57-AA04-400A-91A9-51042392A1C6}"/>
          </ac:spMkLst>
        </pc:spChg>
        <pc:picChg chg="add mod">
          <ac:chgData name="Timothy Stephens" userId="04d984e7-3e34-43a2-a991-66b36e927379" providerId="ADAL" clId="{5EDE0AFB-DB98-45E7-AD58-CC6257619431}" dt="2021-04-14T03:34:06.520" v="2190" actId="1076"/>
          <ac:picMkLst>
            <pc:docMk/>
            <pc:sldMk cId="1358217714" sldId="286"/>
            <ac:picMk id="3" creationId="{67FFAB4B-5CD5-4F9F-87FD-4C6DDC6BE82D}"/>
          </ac:picMkLst>
        </pc:picChg>
        <pc:cxnChg chg="add">
          <ac:chgData name="Timothy Stephens" userId="04d984e7-3e34-43a2-a991-66b36e927379" providerId="ADAL" clId="{5EDE0AFB-DB98-45E7-AD58-CC6257619431}" dt="2021-04-14T03:35:44.035" v="2274" actId="11529"/>
          <ac:cxnSpMkLst>
            <pc:docMk/>
            <pc:sldMk cId="1358217714" sldId="286"/>
            <ac:cxnSpMk id="6" creationId="{888C9278-56C1-4CC2-9697-EB5F7B820874}"/>
          </ac:cxnSpMkLst>
        </pc:cxnChg>
      </pc:sldChg>
      <pc:sldChg chg="delSp modSp add mod">
        <pc:chgData name="Timothy Stephens" userId="04d984e7-3e34-43a2-a991-66b36e927379" providerId="ADAL" clId="{5EDE0AFB-DB98-45E7-AD58-CC6257619431}" dt="2021-04-14T03:32:32.443" v="2005" actId="1076"/>
        <pc:sldMkLst>
          <pc:docMk/>
          <pc:sldMk cId="3832027033" sldId="287"/>
        </pc:sldMkLst>
        <pc:spChg chg="mod">
          <ac:chgData name="Timothy Stephens" userId="04d984e7-3e34-43a2-a991-66b36e927379" providerId="ADAL" clId="{5EDE0AFB-DB98-45E7-AD58-CC6257619431}" dt="2021-04-14T03:32:25.602" v="2003" actId="20577"/>
          <ac:spMkLst>
            <pc:docMk/>
            <pc:sldMk cId="3832027033" sldId="287"/>
            <ac:spMk id="2" creationId="{1B9F31B0-1508-4D4B-836C-D368F3012B11}"/>
          </ac:spMkLst>
        </pc:spChg>
        <pc:spChg chg="del">
          <ac:chgData name="Timothy Stephens" userId="04d984e7-3e34-43a2-a991-66b36e927379" providerId="ADAL" clId="{5EDE0AFB-DB98-45E7-AD58-CC6257619431}" dt="2021-04-14T03:32:29.642" v="2004" actId="478"/>
          <ac:spMkLst>
            <pc:docMk/>
            <pc:sldMk cId="3832027033" sldId="287"/>
            <ac:spMk id="18" creationId="{9CAABEAE-B634-429A-A7BE-B384FA0D88F0}"/>
          </ac:spMkLst>
        </pc:spChg>
        <pc:picChg chg="del">
          <ac:chgData name="Timothy Stephens" userId="04d984e7-3e34-43a2-a991-66b36e927379" providerId="ADAL" clId="{5EDE0AFB-DB98-45E7-AD58-CC6257619431}" dt="2021-04-14T03:32:29.642" v="2004" actId="478"/>
          <ac:picMkLst>
            <pc:docMk/>
            <pc:sldMk cId="3832027033" sldId="287"/>
            <ac:picMk id="5" creationId="{04042692-5F28-4FF9-A9AC-F3E568A567D5}"/>
          </ac:picMkLst>
        </pc:picChg>
        <pc:picChg chg="del">
          <ac:chgData name="Timothy Stephens" userId="04d984e7-3e34-43a2-a991-66b36e927379" providerId="ADAL" clId="{5EDE0AFB-DB98-45E7-AD58-CC6257619431}" dt="2021-04-14T03:32:29.642" v="2004" actId="478"/>
          <ac:picMkLst>
            <pc:docMk/>
            <pc:sldMk cId="3832027033" sldId="287"/>
            <ac:picMk id="7" creationId="{03767E27-7856-45D3-97FB-02EA90C7A878}"/>
          </ac:picMkLst>
        </pc:picChg>
        <pc:picChg chg="del">
          <ac:chgData name="Timothy Stephens" userId="04d984e7-3e34-43a2-a991-66b36e927379" providerId="ADAL" clId="{5EDE0AFB-DB98-45E7-AD58-CC6257619431}" dt="2021-04-14T03:32:29.642" v="2004" actId="478"/>
          <ac:picMkLst>
            <pc:docMk/>
            <pc:sldMk cId="3832027033" sldId="287"/>
            <ac:picMk id="9" creationId="{13621249-7C88-4D0F-A50F-FDECCC070949}"/>
          </ac:picMkLst>
        </pc:picChg>
        <pc:picChg chg="mod">
          <ac:chgData name="Timothy Stephens" userId="04d984e7-3e34-43a2-a991-66b36e927379" providerId="ADAL" clId="{5EDE0AFB-DB98-45E7-AD58-CC6257619431}" dt="2021-04-14T03:32:32.443" v="2005" actId="1076"/>
          <ac:picMkLst>
            <pc:docMk/>
            <pc:sldMk cId="3832027033" sldId="287"/>
            <ac:picMk id="11" creationId="{DF72AF55-E25A-4A6F-A568-600FB5C3E534}"/>
          </ac:picMkLst>
        </pc:picChg>
        <pc:picChg chg="del">
          <ac:chgData name="Timothy Stephens" userId="04d984e7-3e34-43a2-a991-66b36e927379" providerId="ADAL" clId="{5EDE0AFB-DB98-45E7-AD58-CC6257619431}" dt="2021-04-14T03:32:29.642" v="2004" actId="478"/>
          <ac:picMkLst>
            <pc:docMk/>
            <pc:sldMk cId="3832027033" sldId="287"/>
            <ac:picMk id="13" creationId="{A3E79809-77F9-4BD5-B7CA-CA541EAADCBE}"/>
          </ac:picMkLst>
        </pc:picChg>
        <pc:picChg chg="del">
          <ac:chgData name="Timothy Stephens" userId="04d984e7-3e34-43a2-a991-66b36e927379" providerId="ADAL" clId="{5EDE0AFB-DB98-45E7-AD58-CC6257619431}" dt="2021-04-14T03:32:29.642" v="2004" actId="478"/>
          <ac:picMkLst>
            <pc:docMk/>
            <pc:sldMk cId="3832027033" sldId="287"/>
            <ac:picMk id="15" creationId="{66322D40-9B93-4979-936A-5E6C67677623}"/>
          </ac:picMkLst>
        </pc:picChg>
        <pc:picChg chg="del">
          <ac:chgData name="Timothy Stephens" userId="04d984e7-3e34-43a2-a991-66b36e927379" providerId="ADAL" clId="{5EDE0AFB-DB98-45E7-AD58-CC6257619431}" dt="2021-04-14T03:32:29.642" v="2004" actId="478"/>
          <ac:picMkLst>
            <pc:docMk/>
            <pc:sldMk cId="3832027033" sldId="287"/>
            <ac:picMk id="17" creationId="{5930AB13-1160-48E7-B71D-B12924CCDE87}"/>
          </ac:picMkLst>
        </pc:picChg>
      </pc:sldChg>
      <pc:sldChg chg="modSp add mod">
        <pc:chgData name="Timothy Stephens" userId="04d984e7-3e34-43a2-a991-66b36e927379" providerId="ADAL" clId="{5EDE0AFB-DB98-45E7-AD58-CC6257619431}" dt="2021-04-14T03:37:15.341" v="2365" actId="20577"/>
        <pc:sldMkLst>
          <pc:docMk/>
          <pc:sldMk cId="517473693" sldId="288"/>
        </pc:sldMkLst>
        <pc:spChg chg="mod">
          <ac:chgData name="Timothy Stephens" userId="04d984e7-3e34-43a2-a991-66b36e927379" providerId="ADAL" clId="{5EDE0AFB-DB98-45E7-AD58-CC6257619431}" dt="2021-04-14T03:37:15.341" v="2365" actId="20577"/>
          <ac:spMkLst>
            <pc:docMk/>
            <pc:sldMk cId="517473693" sldId="288"/>
            <ac:spMk id="3" creationId="{360628EE-1A5F-4E72-9E29-1126C82D5F7E}"/>
          </ac:spMkLst>
        </pc:spChg>
      </pc:sldChg>
      <pc:sldChg chg="modSp add mod">
        <pc:chgData name="Timothy Stephens" userId="04d984e7-3e34-43a2-a991-66b36e927379" providerId="ADAL" clId="{5EDE0AFB-DB98-45E7-AD58-CC6257619431}" dt="2021-04-14T03:43:55.618" v="2600" actId="20577"/>
        <pc:sldMkLst>
          <pc:docMk/>
          <pc:sldMk cId="2228725200" sldId="289"/>
        </pc:sldMkLst>
        <pc:spChg chg="mod">
          <ac:chgData name="Timothy Stephens" userId="04d984e7-3e34-43a2-a991-66b36e927379" providerId="ADAL" clId="{5EDE0AFB-DB98-45E7-AD58-CC6257619431}" dt="2021-04-14T03:43:55.618" v="2600" actId="20577"/>
          <ac:spMkLst>
            <pc:docMk/>
            <pc:sldMk cId="2228725200" sldId="289"/>
            <ac:spMk id="2" creationId="{25F28B14-70FF-4906-B21E-9027AD31BAE7}"/>
          </ac:spMkLst>
        </pc:spChg>
      </pc:sldChg>
      <pc:sldChg chg="addSp new mod">
        <pc:chgData name="Timothy Stephens" userId="04d984e7-3e34-43a2-a991-66b36e927379" providerId="ADAL" clId="{5EDE0AFB-DB98-45E7-AD58-CC6257619431}" dt="2021-04-14T03:44:07.588" v="2601" actId="22"/>
        <pc:sldMkLst>
          <pc:docMk/>
          <pc:sldMk cId="3016012238" sldId="290"/>
        </pc:sldMkLst>
        <pc:picChg chg="add">
          <ac:chgData name="Timothy Stephens" userId="04d984e7-3e34-43a2-a991-66b36e927379" providerId="ADAL" clId="{5EDE0AFB-DB98-45E7-AD58-CC6257619431}" dt="2021-04-14T03:44:07.588" v="2601" actId="22"/>
          <ac:picMkLst>
            <pc:docMk/>
            <pc:sldMk cId="3016012238" sldId="290"/>
            <ac:picMk id="3" creationId="{FA00CBA2-A8D1-4514-A5C6-BB94F5DCB429}"/>
          </ac:picMkLst>
        </pc:picChg>
      </pc:sldChg>
      <pc:sldChg chg="addSp modSp new mod">
        <pc:chgData name="Timothy Stephens" userId="04d984e7-3e34-43a2-a991-66b36e927379" providerId="ADAL" clId="{5EDE0AFB-DB98-45E7-AD58-CC6257619431}" dt="2021-04-14T03:46:35.366" v="2676" actId="20577"/>
        <pc:sldMkLst>
          <pc:docMk/>
          <pc:sldMk cId="2487373980" sldId="291"/>
        </pc:sldMkLst>
        <pc:spChg chg="add mod">
          <ac:chgData name="Timothy Stephens" userId="04d984e7-3e34-43a2-a991-66b36e927379" providerId="ADAL" clId="{5EDE0AFB-DB98-45E7-AD58-CC6257619431}" dt="2021-04-14T03:46:35.366" v="2676" actId="20577"/>
          <ac:spMkLst>
            <pc:docMk/>
            <pc:sldMk cId="2487373980" sldId="291"/>
            <ac:spMk id="4" creationId="{E8AC984C-8FBE-498C-B12B-DBAA693470A4}"/>
          </ac:spMkLst>
        </pc:spChg>
        <pc:picChg chg="add mod">
          <ac:chgData name="Timothy Stephens" userId="04d984e7-3e34-43a2-a991-66b36e927379" providerId="ADAL" clId="{5EDE0AFB-DB98-45E7-AD58-CC6257619431}" dt="2021-04-14T03:45:39.997" v="2603" actId="1076"/>
          <ac:picMkLst>
            <pc:docMk/>
            <pc:sldMk cId="2487373980" sldId="291"/>
            <ac:picMk id="3" creationId="{D1242208-3C6C-40B1-98AD-0F3DE0595672}"/>
          </ac:picMkLst>
        </pc:picChg>
        <pc:cxnChg chg="add">
          <ac:chgData name="Timothy Stephens" userId="04d984e7-3e34-43a2-a991-66b36e927379" providerId="ADAL" clId="{5EDE0AFB-DB98-45E7-AD58-CC6257619431}" dt="2021-04-14T03:46:17.760" v="2615" actId="11529"/>
          <ac:cxnSpMkLst>
            <pc:docMk/>
            <pc:sldMk cId="2487373980" sldId="291"/>
            <ac:cxnSpMk id="6" creationId="{C04D2672-60D2-4CDA-8B33-F3BAA58EA596}"/>
          </ac:cxnSpMkLst>
        </pc:cxnChg>
      </pc:sldChg>
      <pc:sldChg chg="addSp modSp new mod">
        <pc:chgData name="Timothy Stephens" userId="04d984e7-3e34-43a2-a991-66b36e927379" providerId="ADAL" clId="{5EDE0AFB-DB98-45E7-AD58-CC6257619431}" dt="2021-04-14T03:48:16.501" v="2832" actId="6549"/>
        <pc:sldMkLst>
          <pc:docMk/>
          <pc:sldMk cId="3970899017" sldId="292"/>
        </pc:sldMkLst>
        <pc:spChg chg="add mod">
          <ac:chgData name="Timothy Stephens" userId="04d984e7-3e34-43a2-a991-66b36e927379" providerId="ADAL" clId="{5EDE0AFB-DB98-45E7-AD58-CC6257619431}" dt="2021-04-14T03:48:05.388" v="2828" actId="20577"/>
          <ac:spMkLst>
            <pc:docMk/>
            <pc:sldMk cId="3970899017" sldId="292"/>
            <ac:spMk id="2" creationId="{30A178E1-A575-40A2-BA6A-E483D20BCB18}"/>
          </ac:spMkLst>
        </pc:spChg>
        <pc:spChg chg="add mod">
          <ac:chgData name="Timothy Stephens" userId="04d984e7-3e34-43a2-a991-66b36e927379" providerId="ADAL" clId="{5EDE0AFB-DB98-45E7-AD58-CC6257619431}" dt="2021-04-14T03:48:16.501" v="2832" actId="6549"/>
          <ac:spMkLst>
            <pc:docMk/>
            <pc:sldMk cId="3970899017" sldId="292"/>
            <ac:spMk id="3" creationId="{57AD71FB-8B39-4597-953E-6BDB9314BBE0}"/>
          </ac:spMkLst>
        </pc:spChg>
      </pc:sldChg>
      <pc:sldChg chg="addSp new mod">
        <pc:chgData name="Timothy Stephens" userId="04d984e7-3e34-43a2-a991-66b36e927379" providerId="ADAL" clId="{5EDE0AFB-DB98-45E7-AD58-CC6257619431}" dt="2021-04-14T03:50:45.793" v="2845" actId="22"/>
        <pc:sldMkLst>
          <pc:docMk/>
          <pc:sldMk cId="3108584086" sldId="293"/>
        </pc:sldMkLst>
        <pc:picChg chg="add">
          <ac:chgData name="Timothy Stephens" userId="04d984e7-3e34-43a2-a991-66b36e927379" providerId="ADAL" clId="{5EDE0AFB-DB98-45E7-AD58-CC6257619431}" dt="2021-04-14T03:50:45.793" v="2845" actId="22"/>
          <ac:picMkLst>
            <pc:docMk/>
            <pc:sldMk cId="3108584086" sldId="293"/>
            <ac:picMk id="3" creationId="{281E95BC-8AFE-4714-8A06-85D4BF604DFB}"/>
          </ac:picMkLst>
        </pc:picChg>
      </pc:sldChg>
      <pc:sldChg chg="modSp add mod">
        <pc:chgData name="Timothy Stephens" userId="04d984e7-3e34-43a2-a991-66b36e927379" providerId="ADAL" clId="{5EDE0AFB-DB98-45E7-AD58-CC6257619431}" dt="2021-04-14T03:50:22.425" v="2838" actId="20577"/>
        <pc:sldMkLst>
          <pc:docMk/>
          <pc:sldMk cId="3634915620" sldId="294"/>
        </pc:sldMkLst>
        <pc:spChg chg="mod">
          <ac:chgData name="Timothy Stephens" userId="04d984e7-3e34-43a2-a991-66b36e927379" providerId="ADAL" clId="{5EDE0AFB-DB98-45E7-AD58-CC6257619431}" dt="2021-04-14T03:50:22.425" v="2838" actId="20577"/>
          <ac:spMkLst>
            <pc:docMk/>
            <pc:sldMk cId="3634915620" sldId="294"/>
            <ac:spMk id="2" creationId="{25F28B14-70FF-4906-B21E-9027AD31BAE7}"/>
          </ac:spMkLst>
        </pc:spChg>
      </pc:sldChg>
      <pc:sldChg chg="addSp modSp new mod">
        <pc:chgData name="Timothy Stephens" userId="04d984e7-3e34-43a2-a991-66b36e927379" providerId="ADAL" clId="{5EDE0AFB-DB98-45E7-AD58-CC6257619431}" dt="2021-04-14T04:03:27.143" v="2917" actId="20577"/>
        <pc:sldMkLst>
          <pc:docMk/>
          <pc:sldMk cId="1488440107" sldId="295"/>
        </pc:sldMkLst>
        <pc:spChg chg="add mod">
          <ac:chgData name="Timothy Stephens" userId="04d984e7-3e34-43a2-a991-66b36e927379" providerId="ADAL" clId="{5EDE0AFB-DB98-45E7-AD58-CC6257619431}" dt="2021-04-14T04:03:27.143" v="2917" actId="20577"/>
          <ac:spMkLst>
            <pc:docMk/>
            <pc:sldMk cId="1488440107" sldId="295"/>
            <ac:spMk id="4" creationId="{E89997F5-8FA0-40BF-AD47-0E9E25ACC59A}"/>
          </ac:spMkLst>
        </pc:spChg>
        <pc:picChg chg="add mod">
          <ac:chgData name="Timothy Stephens" userId="04d984e7-3e34-43a2-a991-66b36e927379" providerId="ADAL" clId="{5EDE0AFB-DB98-45E7-AD58-CC6257619431}" dt="2021-04-14T03:56:21.867" v="2847" actId="1076"/>
          <ac:picMkLst>
            <pc:docMk/>
            <pc:sldMk cId="1488440107" sldId="295"/>
            <ac:picMk id="3" creationId="{51A2277D-6BCE-49E6-9ACB-1B7A17760A60}"/>
          </ac:picMkLst>
        </pc:picChg>
        <pc:cxnChg chg="add">
          <ac:chgData name="Timothy Stephens" userId="04d984e7-3e34-43a2-a991-66b36e927379" providerId="ADAL" clId="{5EDE0AFB-DB98-45E7-AD58-CC6257619431}" dt="2021-04-14T04:02:54.728" v="2873" actId="11529"/>
          <ac:cxnSpMkLst>
            <pc:docMk/>
            <pc:sldMk cId="1488440107" sldId="295"/>
            <ac:cxnSpMk id="6" creationId="{E80C13A0-5506-4BA5-858D-8360DC5C1855}"/>
          </ac:cxnSpMkLst>
        </pc:cxnChg>
      </pc:sldChg>
      <pc:sldChg chg="addSp modSp new mod">
        <pc:chgData name="Timothy Stephens" userId="04d984e7-3e34-43a2-a991-66b36e927379" providerId="ADAL" clId="{5EDE0AFB-DB98-45E7-AD58-CC6257619431}" dt="2021-04-14T04:06:01.118" v="2930" actId="1076"/>
        <pc:sldMkLst>
          <pc:docMk/>
          <pc:sldMk cId="43571661" sldId="296"/>
        </pc:sldMkLst>
        <pc:spChg chg="add mod">
          <ac:chgData name="Timothy Stephens" userId="04d984e7-3e34-43a2-a991-66b36e927379" providerId="ADAL" clId="{5EDE0AFB-DB98-45E7-AD58-CC6257619431}" dt="2021-04-14T04:05:46.853" v="2928" actId="20577"/>
          <ac:spMkLst>
            <pc:docMk/>
            <pc:sldMk cId="43571661" sldId="296"/>
            <ac:spMk id="4" creationId="{135530D2-6085-419A-92A6-3283017452C7}"/>
          </ac:spMkLst>
        </pc:spChg>
        <pc:spChg chg="add mod">
          <ac:chgData name="Timothy Stephens" userId="04d984e7-3e34-43a2-a991-66b36e927379" providerId="ADAL" clId="{5EDE0AFB-DB98-45E7-AD58-CC6257619431}" dt="2021-04-14T04:06:01.118" v="2930" actId="1076"/>
          <ac:spMkLst>
            <pc:docMk/>
            <pc:sldMk cId="43571661" sldId="296"/>
            <ac:spMk id="5" creationId="{99A6D6CE-E835-434A-AD86-95411092CD63}"/>
          </ac:spMkLst>
        </pc:spChg>
        <pc:picChg chg="add mod">
          <ac:chgData name="Timothy Stephens" userId="04d984e7-3e34-43a2-a991-66b36e927379" providerId="ADAL" clId="{5EDE0AFB-DB98-45E7-AD58-CC6257619431}" dt="2021-04-14T04:05:16.555" v="2921" actId="1076"/>
          <ac:picMkLst>
            <pc:docMk/>
            <pc:sldMk cId="43571661" sldId="296"/>
            <ac:picMk id="3" creationId="{01D8258D-8096-4283-8BAB-F44F2A70D793}"/>
          </ac:picMkLst>
        </pc:picChg>
      </pc:sldChg>
      <pc:sldChg chg="addSp new mod">
        <pc:chgData name="Timothy Stephens" userId="04d984e7-3e34-43a2-a991-66b36e927379" providerId="ADAL" clId="{5EDE0AFB-DB98-45E7-AD58-CC6257619431}" dt="2021-04-14T04:07:38.244" v="2932" actId="22"/>
        <pc:sldMkLst>
          <pc:docMk/>
          <pc:sldMk cId="3356605521" sldId="297"/>
        </pc:sldMkLst>
        <pc:picChg chg="add">
          <ac:chgData name="Timothy Stephens" userId="04d984e7-3e34-43a2-a991-66b36e927379" providerId="ADAL" clId="{5EDE0AFB-DB98-45E7-AD58-CC6257619431}" dt="2021-04-14T04:07:38.244" v="2932" actId="22"/>
          <ac:picMkLst>
            <pc:docMk/>
            <pc:sldMk cId="3356605521" sldId="297"/>
            <ac:picMk id="3" creationId="{FCDC4EFB-B607-4750-82AB-F0A40D567D5C}"/>
          </ac:picMkLst>
        </pc:picChg>
      </pc:sldChg>
      <pc:sldChg chg="addSp modSp new mod ord">
        <pc:chgData name="Timothy Stephens" userId="04d984e7-3e34-43a2-a991-66b36e927379" providerId="ADAL" clId="{5EDE0AFB-DB98-45E7-AD58-CC6257619431}" dt="2021-04-14T04:20:38.153" v="3207" actId="20577"/>
        <pc:sldMkLst>
          <pc:docMk/>
          <pc:sldMk cId="2042645859" sldId="298"/>
        </pc:sldMkLst>
        <pc:spChg chg="add mod">
          <ac:chgData name="Timothy Stephens" userId="04d984e7-3e34-43a2-a991-66b36e927379" providerId="ADAL" clId="{5EDE0AFB-DB98-45E7-AD58-CC6257619431}" dt="2021-04-14T04:20:38.153" v="3207" actId="20577"/>
          <ac:spMkLst>
            <pc:docMk/>
            <pc:sldMk cId="2042645859" sldId="298"/>
            <ac:spMk id="2" creationId="{7955D2B2-07B9-436D-BFA9-67EB5161A68B}"/>
          </ac:spMkLst>
        </pc:spChg>
        <pc:spChg chg="add mod">
          <ac:chgData name="Timothy Stephens" userId="04d984e7-3e34-43a2-a991-66b36e927379" providerId="ADAL" clId="{5EDE0AFB-DB98-45E7-AD58-CC6257619431}" dt="2021-04-14T04:18:47.389" v="3124"/>
          <ac:spMkLst>
            <pc:docMk/>
            <pc:sldMk cId="2042645859" sldId="298"/>
            <ac:spMk id="3" creationId="{7853F038-B626-4397-B065-48506C723FBD}"/>
          </ac:spMkLst>
        </pc:spChg>
      </pc:sldChg>
      <pc:sldChg chg="addSp modSp new mod ord">
        <pc:chgData name="Timothy Stephens" userId="04d984e7-3e34-43a2-a991-66b36e927379" providerId="ADAL" clId="{5EDE0AFB-DB98-45E7-AD58-CC6257619431}" dt="2021-04-14T04:13:57.514" v="3014" actId="14100"/>
        <pc:sldMkLst>
          <pc:docMk/>
          <pc:sldMk cId="655931549" sldId="299"/>
        </pc:sldMkLst>
        <pc:spChg chg="add mod">
          <ac:chgData name="Timothy Stephens" userId="04d984e7-3e34-43a2-a991-66b36e927379" providerId="ADAL" clId="{5EDE0AFB-DB98-45E7-AD58-CC6257619431}" dt="2021-04-14T04:13:49.002" v="3012" actId="1076"/>
          <ac:spMkLst>
            <pc:docMk/>
            <pc:sldMk cId="655931549" sldId="299"/>
            <ac:spMk id="4" creationId="{A89CF865-6941-471E-8B13-9F5DEE441FE4}"/>
          </ac:spMkLst>
        </pc:spChg>
        <pc:picChg chg="add mod">
          <ac:chgData name="Timothy Stephens" userId="04d984e7-3e34-43a2-a991-66b36e927379" providerId="ADAL" clId="{5EDE0AFB-DB98-45E7-AD58-CC6257619431}" dt="2021-04-14T04:11:59.863" v="2947" actId="1076"/>
          <ac:picMkLst>
            <pc:docMk/>
            <pc:sldMk cId="655931549" sldId="299"/>
            <ac:picMk id="3" creationId="{1620A3FF-1FCE-4278-8E78-04C0234C9990}"/>
          </ac:picMkLst>
        </pc:picChg>
        <pc:cxnChg chg="add mod">
          <ac:chgData name="Timothy Stephens" userId="04d984e7-3e34-43a2-a991-66b36e927379" providerId="ADAL" clId="{5EDE0AFB-DB98-45E7-AD58-CC6257619431}" dt="2021-04-14T04:13:57.514" v="3014" actId="14100"/>
          <ac:cxnSpMkLst>
            <pc:docMk/>
            <pc:sldMk cId="655931549" sldId="299"/>
            <ac:cxnSpMk id="6" creationId="{C47C538F-47F1-4E5C-9583-89D4584E4632}"/>
          </ac:cxnSpMkLst>
        </pc:cxnChg>
      </pc:sldChg>
      <pc:sldChg chg="addSp new mod">
        <pc:chgData name="Timothy Stephens" userId="04d984e7-3e34-43a2-a991-66b36e927379" providerId="ADAL" clId="{5EDE0AFB-DB98-45E7-AD58-CC6257619431}" dt="2021-04-14T04:23:21.166" v="3219" actId="22"/>
        <pc:sldMkLst>
          <pc:docMk/>
          <pc:sldMk cId="336506737" sldId="300"/>
        </pc:sldMkLst>
        <pc:picChg chg="add">
          <ac:chgData name="Timothy Stephens" userId="04d984e7-3e34-43a2-a991-66b36e927379" providerId="ADAL" clId="{5EDE0AFB-DB98-45E7-AD58-CC6257619431}" dt="2021-04-14T04:23:21.166" v="3219" actId="22"/>
          <ac:picMkLst>
            <pc:docMk/>
            <pc:sldMk cId="336506737" sldId="300"/>
            <ac:picMk id="3" creationId="{F29A7D31-8A83-4605-B298-725C73700134}"/>
          </ac:picMkLst>
        </pc:picChg>
      </pc:sldChg>
      <pc:sldChg chg="modSp add mod">
        <pc:chgData name="Timothy Stephens" userId="04d984e7-3e34-43a2-a991-66b36e927379" providerId="ADAL" clId="{5EDE0AFB-DB98-45E7-AD58-CC6257619431}" dt="2021-04-14T04:09:55.354" v="2939" actId="20577"/>
        <pc:sldMkLst>
          <pc:docMk/>
          <pc:sldMk cId="4171136913" sldId="301"/>
        </pc:sldMkLst>
        <pc:spChg chg="mod">
          <ac:chgData name="Timothy Stephens" userId="04d984e7-3e34-43a2-a991-66b36e927379" providerId="ADAL" clId="{5EDE0AFB-DB98-45E7-AD58-CC6257619431}" dt="2021-04-14T04:09:55.354" v="2939" actId="20577"/>
          <ac:spMkLst>
            <pc:docMk/>
            <pc:sldMk cId="4171136913" sldId="301"/>
            <ac:spMk id="2" creationId="{25F28B14-70FF-4906-B21E-9027AD31BAE7}"/>
          </ac:spMkLst>
        </pc:spChg>
      </pc:sldChg>
      <pc:sldChg chg="modSp add mod">
        <pc:chgData name="Timothy Stephens" userId="04d984e7-3e34-43a2-a991-66b36e927379" providerId="ADAL" clId="{5EDE0AFB-DB98-45E7-AD58-CC6257619431}" dt="2021-04-14T04:24:11.494" v="3228" actId="20577"/>
        <pc:sldMkLst>
          <pc:docMk/>
          <pc:sldMk cId="3486250598" sldId="302"/>
        </pc:sldMkLst>
        <pc:spChg chg="mod">
          <ac:chgData name="Timothy Stephens" userId="04d984e7-3e34-43a2-a991-66b36e927379" providerId="ADAL" clId="{5EDE0AFB-DB98-45E7-AD58-CC6257619431}" dt="2021-04-14T04:24:11.494" v="3228" actId="20577"/>
          <ac:spMkLst>
            <pc:docMk/>
            <pc:sldMk cId="3486250598" sldId="302"/>
            <ac:spMk id="2" creationId="{25F28B14-70FF-4906-B21E-9027AD31BAE7}"/>
          </ac:spMkLst>
        </pc:spChg>
      </pc:sldChg>
      <pc:sldChg chg="addSp new mod">
        <pc:chgData name="Timothy Stephens" userId="04d984e7-3e34-43a2-a991-66b36e927379" providerId="ADAL" clId="{5EDE0AFB-DB98-45E7-AD58-CC6257619431}" dt="2021-04-14T04:29:28.588" v="3257" actId="22"/>
        <pc:sldMkLst>
          <pc:docMk/>
          <pc:sldMk cId="2470415988" sldId="303"/>
        </pc:sldMkLst>
        <pc:picChg chg="add">
          <ac:chgData name="Timothy Stephens" userId="04d984e7-3e34-43a2-a991-66b36e927379" providerId="ADAL" clId="{5EDE0AFB-DB98-45E7-AD58-CC6257619431}" dt="2021-04-14T04:29:28.588" v="3257" actId="22"/>
          <ac:picMkLst>
            <pc:docMk/>
            <pc:sldMk cId="2470415988" sldId="303"/>
            <ac:picMk id="3" creationId="{AF17B09F-1BB9-4D1B-9829-30CF43DA1F19}"/>
          </ac:picMkLst>
        </pc:picChg>
      </pc:sldChg>
      <pc:sldChg chg="addSp new mod">
        <pc:chgData name="Timothy Stephens" userId="04d984e7-3e34-43a2-a991-66b36e927379" providerId="ADAL" clId="{5EDE0AFB-DB98-45E7-AD58-CC6257619431}" dt="2021-04-14T04:34:58.314" v="3294" actId="22"/>
        <pc:sldMkLst>
          <pc:docMk/>
          <pc:sldMk cId="1452724245" sldId="304"/>
        </pc:sldMkLst>
        <pc:picChg chg="add">
          <ac:chgData name="Timothy Stephens" userId="04d984e7-3e34-43a2-a991-66b36e927379" providerId="ADAL" clId="{5EDE0AFB-DB98-45E7-AD58-CC6257619431}" dt="2021-04-14T04:34:58.314" v="3294" actId="22"/>
          <ac:picMkLst>
            <pc:docMk/>
            <pc:sldMk cId="1452724245" sldId="304"/>
            <ac:picMk id="3" creationId="{FE7CEBF0-5757-40A9-9348-056A4EF250E7}"/>
          </ac:picMkLst>
        </pc:picChg>
      </pc:sldChg>
      <pc:sldChg chg="addSp new mod">
        <pc:chgData name="Timothy Stephens" userId="04d984e7-3e34-43a2-a991-66b36e927379" providerId="ADAL" clId="{5EDE0AFB-DB98-45E7-AD58-CC6257619431}" dt="2021-04-14T04:35:21.639" v="3295" actId="22"/>
        <pc:sldMkLst>
          <pc:docMk/>
          <pc:sldMk cId="356161253" sldId="305"/>
        </pc:sldMkLst>
        <pc:picChg chg="add">
          <ac:chgData name="Timothy Stephens" userId="04d984e7-3e34-43a2-a991-66b36e927379" providerId="ADAL" clId="{5EDE0AFB-DB98-45E7-AD58-CC6257619431}" dt="2021-04-14T04:35:21.639" v="3295" actId="22"/>
          <ac:picMkLst>
            <pc:docMk/>
            <pc:sldMk cId="356161253" sldId="305"/>
            <ac:picMk id="3" creationId="{E1FDBA62-D809-433B-B13B-D32EF2529CE2}"/>
          </ac:picMkLst>
        </pc:picChg>
      </pc:sldChg>
      <pc:sldChg chg="addSp new mod">
        <pc:chgData name="Timothy Stephens" userId="04d984e7-3e34-43a2-a991-66b36e927379" providerId="ADAL" clId="{5EDE0AFB-DB98-45E7-AD58-CC6257619431}" dt="2021-04-14T04:44:47.401" v="3335" actId="22"/>
        <pc:sldMkLst>
          <pc:docMk/>
          <pc:sldMk cId="4204716294" sldId="306"/>
        </pc:sldMkLst>
        <pc:picChg chg="add">
          <ac:chgData name="Timothy Stephens" userId="04d984e7-3e34-43a2-a991-66b36e927379" providerId="ADAL" clId="{5EDE0AFB-DB98-45E7-AD58-CC6257619431}" dt="2021-04-14T04:44:47.401" v="3335" actId="22"/>
          <ac:picMkLst>
            <pc:docMk/>
            <pc:sldMk cId="4204716294" sldId="306"/>
            <ac:picMk id="3" creationId="{7F1C9F02-5DF3-4D1A-B528-485E36BC66D4}"/>
          </ac:picMkLst>
        </pc:picChg>
      </pc:sldChg>
      <pc:sldChg chg="addSp modSp new mod">
        <pc:chgData name="Timothy Stephens" userId="04d984e7-3e34-43a2-a991-66b36e927379" providerId="ADAL" clId="{5EDE0AFB-DB98-45E7-AD58-CC6257619431}" dt="2021-04-14T04:59:20.195" v="3383" actId="11529"/>
        <pc:sldMkLst>
          <pc:docMk/>
          <pc:sldMk cId="3461322501" sldId="307"/>
        </pc:sldMkLst>
        <pc:spChg chg="add mod">
          <ac:chgData name="Timothy Stephens" userId="04d984e7-3e34-43a2-a991-66b36e927379" providerId="ADAL" clId="{5EDE0AFB-DB98-45E7-AD58-CC6257619431}" dt="2021-04-14T04:59:15.721" v="3382" actId="20577"/>
          <ac:spMkLst>
            <pc:docMk/>
            <pc:sldMk cId="3461322501" sldId="307"/>
            <ac:spMk id="4" creationId="{724A76EF-5EF4-4D12-8890-582F6280B8CD}"/>
          </ac:spMkLst>
        </pc:spChg>
        <pc:picChg chg="add mod">
          <ac:chgData name="Timothy Stephens" userId="04d984e7-3e34-43a2-a991-66b36e927379" providerId="ADAL" clId="{5EDE0AFB-DB98-45E7-AD58-CC6257619431}" dt="2021-04-14T04:57:53.494" v="3351" actId="1076"/>
          <ac:picMkLst>
            <pc:docMk/>
            <pc:sldMk cId="3461322501" sldId="307"/>
            <ac:picMk id="3" creationId="{344D6CDA-F77B-46D1-83A4-D3FECD579BFC}"/>
          </ac:picMkLst>
        </pc:picChg>
        <pc:cxnChg chg="add">
          <ac:chgData name="Timothy Stephens" userId="04d984e7-3e34-43a2-a991-66b36e927379" providerId="ADAL" clId="{5EDE0AFB-DB98-45E7-AD58-CC6257619431}" dt="2021-04-14T04:59:20.195" v="3383" actId="11529"/>
          <ac:cxnSpMkLst>
            <pc:docMk/>
            <pc:sldMk cId="3461322501" sldId="307"/>
            <ac:cxnSpMk id="6" creationId="{F93C0C5B-4EA1-462B-A76B-C4389EB97AB7}"/>
          </ac:cxnSpMkLst>
        </pc:cxnChg>
      </pc:sldChg>
      <pc:sldChg chg="addSp new mod">
        <pc:chgData name="Timothy Stephens" userId="04d984e7-3e34-43a2-a991-66b36e927379" providerId="ADAL" clId="{5EDE0AFB-DB98-45E7-AD58-CC6257619431}" dt="2021-04-14T05:02:54.768" v="3635" actId="22"/>
        <pc:sldMkLst>
          <pc:docMk/>
          <pc:sldMk cId="973267863" sldId="308"/>
        </pc:sldMkLst>
        <pc:picChg chg="add">
          <ac:chgData name="Timothy Stephens" userId="04d984e7-3e34-43a2-a991-66b36e927379" providerId="ADAL" clId="{5EDE0AFB-DB98-45E7-AD58-CC6257619431}" dt="2021-04-14T05:02:54.768" v="3635" actId="22"/>
          <ac:picMkLst>
            <pc:docMk/>
            <pc:sldMk cId="973267863" sldId="308"/>
            <ac:picMk id="3" creationId="{EC7A3FF8-FDFB-40E4-875E-9DB664DF6D20}"/>
          </ac:picMkLst>
        </pc:picChg>
      </pc:sldChg>
      <pc:sldChg chg="modSp add mod">
        <pc:chgData name="Timothy Stephens" userId="04d984e7-3e34-43a2-a991-66b36e927379" providerId="ADAL" clId="{5EDE0AFB-DB98-45E7-AD58-CC6257619431}" dt="2021-04-14T04:24:00.905" v="3226" actId="20577"/>
        <pc:sldMkLst>
          <pc:docMk/>
          <pc:sldMk cId="815856777" sldId="309"/>
        </pc:sldMkLst>
        <pc:spChg chg="mod">
          <ac:chgData name="Timothy Stephens" userId="04d984e7-3e34-43a2-a991-66b36e927379" providerId="ADAL" clId="{5EDE0AFB-DB98-45E7-AD58-CC6257619431}" dt="2021-04-14T04:24:00.905" v="3226" actId="20577"/>
          <ac:spMkLst>
            <pc:docMk/>
            <pc:sldMk cId="815856777" sldId="309"/>
            <ac:spMk id="2" creationId="{25F28B14-70FF-4906-B21E-9027AD31BAE7}"/>
          </ac:spMkLst>
        </pc:spChg>
      </pc:sldChg>
      <pc:sldChg chg="modSp add mod">
        <pc:chgData name="Timothy Stephens" userId="04d984e7-3e34-43a2-a991-66b36e927379" providerId="ADAL" clId="{5EDE0AFB-DB98-45E7-AD58-CC6257619431}" dt="2021-04-14T04:24:24.624" v="3236" actId="20577"/>
        <pc:sldMkLst>
          <pc:docMk/>
          <pc:sldMk cId="1751685454" sldId="310"/>
        </pc:sldMkLst>
        <pc:spChg chg="mod">
          <ac:chgData name="Timothy Stephens" userId="04d984e7-3e34-43a2-a991-66b36e927379" providerId="ADAL" clId="{5EDE0AFB-DB98-45E7-AD58-CC6257619431}" dt="2021-04-14T04:24:24.624" v="3236" actId="20577"/>
          <ac:spMkLst>
            <pc:docMk/>
            <pc:sldMk cId="1751685454" sldId="310"/>
            <ac:spMk id="2" creationId="{25F28B14-70FF-4906-B21E-9027AD31BAE7}"/>
          </ac:spMkLst>
        </pc:spChg>
      </pc:sldChg>
      <pc:sldChg chg="modSp add mod">
        <pc:chgData name="Timothy Stephens" userId="04d984e7-3e34-43a2-a991-66b36e927379" providerId="ADAL" clId="{5EDE0AFB-DB98-45E7-AD58-CC6257619431}" dt="2021-04-14T04:25:49.380" v="3244" actId="20577"/>
        <pc:sldMkLst>
          <pc:docMk/>
          <pc:sldMk cId="3218529383" sldId="311"/>
        </pc:sldMkLst>
        <pc:spChg chg="mod">
          <ac:chgData name="Timothy Stephens" userId="04d984e7-3e34-43a2-a991-66b36e927379" providerId="ADAL" clId="{5EDE0AFB-DB98-45E7-AD58-CC6257619431}" dt="2021-04-14T04:25:49.380" v="3244" actId="20577"/>
          <ac:spMkLst>
            <pc:docMk/>
            <pc:sldMk cId="3218529383" sldId="311"/>
            <ac:spMk id="3" creationId="{7853F038-B626-4397-B065-48506C723FBD}"/>
          </ac:spMkLst>
        </pc:spChg>
      </pc:sldChg>
      <pc:sldChg chg="addSp modSp new mod">
        <pc:chgData name="Timothy Stephens" userId="04d984e7-3e34-43a2-a991-66b36e927379" providerId="ADAL" clId="{5EDE0AFB-DB98-45E7-AD58-CC6257619431}" dt="2021-04-14T04:28:37.480" v="3256" actId="11529"/>
        <pc:sldMkLst>
          <pc:docMk/>
          <pc:sldMk cId="3957635205" sldId="312"/>
        </pc:sldMkLst>
        <pc:spChg chg="add mod">
          <ac:chgData name="Timothy Stephens" userId="04d984e7-3e34-43a2-a991-66b36e927379" providerId="ADAL" clId="{5EDE0AFB-DB98-45E7-AD58-CC6257619431}" dt="2021-04-14T04:28:27.889" v="3255" actId="20577"/>
          <ac:spMkLst>
            <pc:docMk/>
            <pc:sldMk cId="3957635205" sldId="312"/>
            <ac:spMk id="4" creationId="{0146E975-15A2-4723-9C8E-0A3A6D9E9E29}"/>
          </ac:spMkLst>
        </pc:spChg>
        <pc:picChg chg="add mod">
          <ac:chgData name="Timothy Stephens" userId="04d984e7-3e34-43a2-a991-66b36e927379" providerId="ADAL" clId="{5EDE0AFB-DB98-45E7-AD58-CC6257619431}" dt="2021-04-14T04:27:35.350" v="3247" actId="1076"/>
          <ac:picMkLst>
            <pc:docMk/>
            <pc:sldMk cId="3957635205" sldId="312"/>
            <ac:picMk id="3" creationId="{EE673C4C-AED9-491F-B0FB-8816BE814AEE}"/>
          </ac:picMkLst>
        </pc:picChg>
        <pc:cxnChg chg="add">
          <ac:chgData name="Timothy Stephens" userId="04d984e7-3e34-43a2-a991-66b36e927379" providerId="ADAL" clId="{5EDE0AFB-DB98-45E7-AD58-CC6257619431}" dt="2021-04-14T04:28:37.480" v="3256" actId="11529"/>
          <ac:cxnSpMkLst>
            <pc:docMk/>
            <pc:sldMk cId="3957635205" sldId="312"/>
            <ac:cxnSpMk id="6" creationId="{79BFFAFF-6EE2-42B4-8469-443498B2BF48}"/>
          </ac:cxnSpMkLst>
        </pc:cxnChg>
      </pc:sldChg>
      <pc:sldChg chg="addSp modSp new mod">
        <pc:chgData name="Timothy Stephens" userId="04d984e7-3e34-43a2-a991-66b36e927379" providerId="ADAL" clId="{5EDE0AFB-DB98-45E7-AD58-CC6257619431}" dt="2021-04-14T04:33:58.465" v="3293" actId="11529"/>
        <pc:sldMkLst>
          <pc:docMk/>
          <pc:sldMk cId="3585018465" sldId="313"/>
        </pc:sldMkLst>
        <pc:spChg chg="add mod">
          <ac:chgData name="Timothy Stephens" userId="04d984e7-3e34-43a2-a991-66b36e927379" providerId="ADAL" clId="{5EDE0AFB-DB98-45E7-AD58-CC6257619431}" dt="2021-04-14T04:33:53.104" v="3292" actId="20577"/>
          <ac:spMkLst>
            <pc:docMk/>
            <pc:sldMk cId="3585018465" sldId="313"/>
            <ac:spMk id="4" creationId="{2D210B0E-6A91-488F-B0A1-6C27E67C543A}"/>
          </ac:spMkLst>
        </pc:spChg>
        <pc:picChg chg="add mod">
          <ac:chgData name="Timothy Stephens" userId="04d984e7-3e34-43a2-a991-66b36e927379" providerId="ADAL" clId="{5EDE0AFB-DB98-45E7-AD58-CC6257619431}" dt="2021-04-14T04:33:02.503" v="3265" actId="1076"/>
          <ac:picMkLst>
            <pc:docMk/>
            <pc:sldMk cId="3585018465" sldId="313"/>
            <ac:picMk id="3" creationId="{C2095941-682F-4960-94F3-4798E79324C9}"/>
          </ac:picMkLst>
        </pc:picChg>
        <pc:cxnChg chg="add">
          <ac:chgData name="Timothy Stephens" userId="04d984e7-3e34-43a2-a991-66b36e927379" providerId="ADAL" clId="{5EDE0AFB-DB98-45E7-AD58-CC6257619431}" dt="2021-04-14T04:33:58.465" v="3293" actId="11529"/>
          <ac:cxnSpMkLst>
            <pc:docMk/>
            <pc:sldMk cId="3585018465" sldId="313"/>
            <ac:cxnSpMk id="6" creationId="{F871893A-4F4A-4469-8C25-174A984552F4}"/>
          </ac:cxnSpMkLst>
        </pc:cxnChg>
      </pc:sldChg>
      <pc:sldChg chg="modSp add mod">
        <pc:chgData name="Timothy Stephens" userId="04d984e7-3e34-43a2-a991-66b36e927379" providerId="ADAL" clId="{5EDE0AFB-DB98-45E7-AD58-CC6257619431}" dt="2021-04-14T04:30:25.657" v="3263" actId="20577"/>
        <pc:sldMkLst>
          <pc:docMk/>
          <pc:sldMk cId="274991367" sldId="314"/>
        </pc:sldMkLst>
        <pc:spChg chg="mod">
          <ac:chgData name="Timothy Stephens" userId="04d984e7-3e34-43a2-a991-66b36e927379" providerId="ADAL" clId="{5EDE0AFB-DB98-45E7-AD58-CC6257619431}" dt="2021-04-14T04:30:25.657" v="3263" actId="20577"/>
          <ac:spMkLst>
            <pc:docMk/>
            <pc:sldMk cId="274991367" sldId="314"/>
            <ac:spMk id="3" creationId="{7853F038-B626-4397-B065-48506C723FBD}"/>
          </ac:spMkLst>
        </pc:spChg>
      </pc:sldChg>
      <pc:sldChg chg="modSp add mod">
        <pc:chgData name="Timothy Stephens" userId="04d984e7-3e34-43a2-a991-66b36e927379" providerId="ADAL" clId="{5EDE0AFB-DB98-45E7-AD58-CC6257619431}" dt="2021-04-14T04:44:25.371" v="3329" actId="20577"/>
        <pc:sldMkLst>
          <pc:docMk/>
          <pc:sldMk cId="485945335" sldId="315"/>
        </pc:sldMkLst>
        <pc:spChg chg="mod">
          <ac:chgData name="Timothy Stephens" userId="04d984e7-3e34-43a2-a991-66b36e927379" providerId="ADAL" clId="{5EDE0AFB-DB98-45E7-AD58-CC6257619431}" dt="2021-04-14T04:44:25.371" v="3329" actId="20577"/>
          <ac:spMkLst>
            <pc:docMk/>
            <pc:sldMk cId="485945335" sldId="315"/>
            <ac:spMk id="2" creationId="{25F28B14-70FF-4906-B21E-9027AD31BAE7}"/>
          </ac:spMkLst>
        </pc:spChg>
      </pc:sldChg>
      <pc:sldChg chg="addSp modSp new mod">
        <pc:chgData name="Timothy Stephens" userId="04d984e7-3e34-43a2-a991-66b36e927379" providerId="ADAL" clId="{5EDE0AFB-DB98-45E7-AD58-CC6257619431}" dt="2021-04-14T04:40:10.459" v="3323" actId="11529"/>
        <pc:sldMkLst>
          <pc:docMk/>
          <pc:sldMk cId="308230077" sldId="316"/>
        </pc:sldMkLst>
        <pc:spChg chg="add mod">
          <ac:chgData name="Timothy Stephens" userId="04d984e7-3e34-43a2-a991-66b36e927379" providerId="ADAL" clId="{5EDE0AFB-DB98-45E7-AD58-CC6257619431}" dt="2021-04-14T04:40:04.374" v="3322" actId="20577"/>
          <ac:spMkLst>
            <pc:docMk/>
            <pc:sldMk cId="308230077" sldId="316"/>
            <ac:spMk id="4" creationId="{DD8E3D43-AA22-476D-AE4C-9C88FFCAF60F}"/>
          </ac:spMkLst>
        </pc:spChg>
        <pc:picChg chg="add mod">
          <ac:chgData name="Timothy Stephens" userId="04d984e7-3e34-43a2-a991-66b36e927379" providerId="ADAL" clId="{5EDE0AFB-DB98-45E7-AD58-CC6257619431}" dt="2021-04-14T04:39:29.381" v="3307" actId="1076"/>
          <ac:picMkLst>
            <pc:docMk/>
            <pc:sldMk cId="308230077" sldId="316"/>
            <ac:picMk id="3" creationId="{28CF9695-6C6C-4F10-A85A-99E76B99F527}"/>
          </ac:picMkLst>
        </pc:picChg>
        <pc:cxnChg chg="add">
          <ac:chgData name="Timothy Stephens" userId="04d984e7-3e34-43a2-a991-66b36e927379" providerId="ADAL" clId="{5EDE0AFB-DB98-45E7-AD58-CC6257619431}" dt="2021-04-14T04:40:10.459" v="3323" actId="11529"/>
          <ac:cxnSpMkLst>
            <pc:docMk/>
            <pc:sldMk cId="308230077" sldId="316"/>
            <ac:cxnSpMk id="6" creationId="{D60EFC28-269F-4FB0-9D6C-F13B6949AC9F}"/>
          </ac:cxnSpMkLst>
        </pc:cxnChg>
      </pc:sldChg>
      <pc:sldChg chg="modSp add mod">
        <pc:chgData name="Timothy Stephens" userId="04d984e7-3e34-43a2-a991-66b36e927379" providerId="ADAL" clId="{5EDE0AFB-DB98-45E7-AD58-CC6257619431}" dt="2021-04-14T04:38:39.116" v="3305"/>
        <pc:sldMkLst>
          <pc:docMk/>
          <pc:sldMk cId="1756349561" sldId="317"/>
        </pc:sldMkLst>
        <pc:spChg chg="mod">
          <ac:chgData name="Timothy Stephens" userId="04d984e7-3e34-43a2-a991-66b36e927379" providerId="ADAL" clId="{5EDE0AFB-DB98-45E7-AD58-CC6257619431}" dt="2021-04-14T04:38:39.116" v="3305"/>
          <ac:spMkLst>
            <pc:docMk/>
            <pc:sldMk cId="1756349561" sldId="317"/>
            <ac:spMk id="3" creationId="{7853F038-B626-4397-B065-48506C723FBD}"/>
          </ac:spMkLst>
        </pc:spChg>
      </pc:sldChg>
      <pc:sldChg chg="addSp new mod">
        <pc:chgData name="Timothy Stephens" userId="04d984e7-3e34-43a2-a991-66b36e927379" providerId="ADAL" clId="{5EDE0AFB-DB98-45E7-AD58-CC6257619431}" dt="2021-04-14T05:05:01.414" v="3636" actId="22"/>
        <pc:sldMkLst>
          <pc:docMk/>
          <pc:sldMk cId="159015462" sldId="318"/>
        </pc:sldMkLst>
        <pc:picChg chg="add">
          <ac:chgData name="Timothy Stephens" userId="04d984e7-3e34-43a2-a991-66b36e927379" providerId="ADAL" clId="{5EDE0AFB-DB98-45E7-AD58-CC6257619431}" dt="2021-04-14T05:05:01.414" v="3636" actId="22"/>
          <ac:picMkLst>
            <pc:docMk/>
            <pc:sldMk cId="159015462" sldId="318"/>
            <ac:picMk id="3" creationId="{33A32977-5BCA-4763-BCAE-0DA6CE155D15}"/>
          </ac:picMkLst>
        </pc:picChg>
      </pc:sldChg>
      <pc:sldChg chg="addSp new mod">
        <pc:chgData name="Timothy Stephens" userId="04d984e7-3e34-43a2-a991-66b36e927379" providerId="ADAL" clId="{5EDE0AFB-DB98-45E7-AD58-CC6257619431}" dt="2021-04-14T05:15:22.850" v="3809" actId="22"/>
        <pc:sldMkLst>
          <pc:docMk/>
          <pc:sldMk cId="1936776037" sldId="319"/>
        </pc:sldMkLst>
        <pc:picChg chg="add">
          <ac:chgData name="Timothy Stephens" userId="04d984e7-3e34-43a2-a991-66b36e927379" providerId="ADAL" clId="{5EDE0AFB-DB98-45E7-AD58-CC6257619431}" dt="2021-04-14T05:15:22.850" v="3809" actId="22"/>
          <ac:picMkLst>
            <pc:docMk/>
            <pc:sldMk cId="1936776037" sldId="319"/>
            <ac:picMk id="3" creationId="{95B685FD-6A7B-4AC2-91CE-C0A576D467FE}"/>
          </ac:picMkLst>
        </pc:picChg>
      </pc:sldChg>
      <pc:sldChg chg="addSp modSp new mod">
        <pc:chgData name="Timothy Stephens" userId="04d984e7-3e34-43a2-a991-66b36e927379" providerId="ADAL" clId="{5EDE0AFB-DB98-45E7-AD58-CC6257619431}" dt="2021-04-14T05:29:35.769" v="3916" actId="11529"/>
        <pc:sldMkLst>
          <pc:docMk/>
          <pc:sldMk cId="3836724615" sldId="320"/>
        </pc:sldMkLst>
        <pc:spChg chg="add mod">
          <ac:chgData name="Timothy Stephens" userId="04d984e7-3e34-43a2-a991-66b36e927379" providerId="ADAL" clId="{5EDE0AFB-DB98-45E7-AD58-CC6257619431}" dt="2021-04-14T05:29:30.843" v="3915" actId="20577"/>
          <ac:spMkLst>
            <pc:docMk/>
            <pc:sldMk cId="3836724615" sldId="320"/>
            <ac:spMk id="4" creationId="{B7C57B7B-5FD2-42CC-9D39-E3F09D307FA6}"/>
          </ac:spMkLst>
        </pc:spChg>
        <pc:picChg chg="add mod">
          <ac:chgData name="Timothy Stephens" userId="04d984e7-3e34-43a2-a991-66b36e927379" providerId="ADAL" clId="{5EDE0AFB-DB98-45E7-AD58-CC6257619431}" dt="2021-04-14T05:28:31.974" v="3896" actId="1076"/>
          <ac:picMkLst>
            <pc:docMk/>
            <pc:sldMk cId="3836724615" sldId="320"/>
            <ac:picMk id="3" creationId="{A9E8CEAA-FB38-4243-8A39-735211B2F658}"/>
          </ac:picMkLst>
        </pc:picChg>
        <pc:cxnChg chg="add">
          <ac:chgData name="Timothy Stephens" userId="04d984e7-3e34-43a2-a991-66b36e927379" providerId="ADAL" clId="{5EDE0AFB-DB98-45E7-AD58-CC6257619431}" dt="2021-04-14T05:29:35.769" v="3916" actId="11529"/>
          <ac:cxnSpMkLst>
            <pc:docMk/>
            <pc:sldMk cId="3836724615" sldId="320"/>
            <ac:cxnSpMk id="6" creationId="{EDFBC79F-1B93-4B43-BCA9-8590FD3800BE}"/>
          </ac:cxnSpMkLst>
        </pc:cxnChg>
      </pc:sldChg>
      <pc:sldChg chg="addSp delSp new mod">
        <pc:chgData name="Timothy Stephens" userId="04d984e7-3e34-43a2-a991-66b36e927379" providerId="ADAL" clId="{5EDE0AFB-DB98-45E7-AD58-CC6257619431}" dt="2021-04-14T05:32:16.183" v="3934" actId="22"/>
        <pc:sldMkLst>
          <pc:docMk/>
          <pc:sldMk cId="1495596234" sldId="321"/>
        </pc:sldMkLst>
        <pc:picChg chg="add del">
          <ac:chgData name="Timothy Stephens" userId="04d984e7-3e34-43a2-a991-66b36e927379" providerId="ADAL" clId="{5EDE0AFB-DB98-45E7-AD58-CC6257619431}" dt="2021-04-14T05:31:24.300" v="3924" actId="478"/>
          <ac:picMkLst>
            <pc:docMk/>
            <pc:sldMk cId="1495596234" sldId="321"/>
            <ac:picMk id="3" creationId="{4DEDC246-7915-49FF-A587-889B3F47AE8D}"/>
          </ac:picMkLst>
        </pc:picChg>
        <pc:picChg chg="add">
          <ac:chgData name="Timothy Stephens" userId="04d984e7-3e34-43a2-a991-66b36e927379" providerId="ADAL" clId="{5EDE0AFB-DB98-45E7-AD58-CC6257619431}" dt="2021-04-14T05:32:16.183" v="3934" actId="22"/>
          <ac:picMkLst>
            <pc:docMk/>
            <pc:sldMk cId="1495596234" sldId="321"/>
            <ac:picMk id="5" creationId="{54789A7A-173A-445D-9C54-3F81D4FE8793}"/>
          </ac:picMkLst>
        </pc:picChg>
      </pc:sldChg>
      <pc:sldChg chg="addSp new mod">
        <pc:chgData name="Timothy Stephens" userId="04d984e7-3e34-43a2-a991-66b36e927379" providerId="ADAL" clId="{5EDE0AFB-DB98-45E7-AD58-CC6257619431}" dt="2021-04-14T05:32:57.024" v="3935" actId="22"/>
        <pc:sldMkLst>
          <pc:docMk/>
          <pc:sldMk cId="857219698" sldId="322"/>
        </pc:sldMkLst>
        <pc:picChg chg="add">
          <ac:chgData name="Timothy Stephens" userId="04d984e7-3e34-43a2-a991-66b36e927379" providerId="ADAL" clId="{5EDE0AFB-DB98-45E7-AD58-CC6257619431}" dt="2021-04-14T05:32:57.024" v="3935" actId="22"/>
          <ac:picMkLst>
            <pc:docMk/>
            <pc:sldMk cId="857219698" sldId="322"/>
            <ac:picMk id="3" creationId="{726C4423-EF8F-462D-BECC-4C983A00CC53}"/>
          </ac:picMkLst>
        </pc:picChg>
      </pc:sldChg>
      <pc:sldChg chg="addSp modSp add mod">
        <pc:chgData name="Timothy Stephens" userId="04d984e7-3e34-43a2-a991-66b36e927379" providerId="ADAL" clId="{5EDE0AFB-DB98-45E7-AD58-CC6257619431}" dt="2021-04-14T05:01:16.210" v="3623" actId="1076"/>
        <pc:sldMkLst>
          <pc:docMk/>
          <pc:sldMk cId="1965873167" sldId="323"/>
        </pc:sldMkLst>
        <pc:spChg chg="mod">
          <ac:chgData name="Timothy Stephens" userId="04d984e7-3e34-43a2-a991-66b36e927379" providerId="ADAL" clId="{5EDE0AFB-DB98-45E7-AD58-CC6257619431}" dt="2021-04-14T05:00:48.777" v="3561" actId="14100"/>
          <ac:spMkLst>
            <pc:docMk/>
            <pc:sldMk cId="1965873167" sldId="323"/>
            <ac:spMk id="2" creationId="{7955D2B2-07B9-436D-BFA9-67EB5161A68B}"/>
          </ac:spMkLst>
        </pc:spChg>
        <pc:spChg chg="mod">
          <ac:chgData name="Timothy Stephens" userId="04d984e7-3e34-43a2-a991-66b36e927379" providerId="ADAL" clId="{5EDE0AFB-DB98-45E7-AD58-CC6257619431}" dt="2021-04-14T05:01:14.039" v="3622" actId="20577"/>
          <ac:spMkLst>
            <pc:docMk/>
            <pc:sldMk cId="1965873167" sldId="323"/>
            <ac:spMk id="3" creationId="{7853F038-B626-4397-B065-48506C723FBD}"/>
          </ac:spMkLst>
        </pc:spChg>
        <pc:picChg chg="add mod">
          <ac:chgData name="Timothy Stephens" userId="04d984e7-3e34-43a2-a991-66b36e927379" providerId="ADAL" clId="{5EDE0AFB-DB98-45E7-AD58-CC6257619431}" dt="2021-04-14T05:01:16.210" v="3623" actId="1076"/>
          <ac:picMkLst>
            <pc:docMk/>
            <pc:sldMk cId="1965873167" sldId="323"/>
            <ac:picMk id="5" creationId="{1CA6E6FE-ED43-49AC-8084-3BE1DD675ADE}"/>
          </ac:picMkLst>
        </pc:picChg>
      </pc:sldChg>
      <pc:sldChg chg="modSp add mod">
        <pc:chgData name="Timothy Stephens" userId="04d984e7-3e34-43a2-a991-66b36e927379" providerId="ADAL" clId="{5EDE0AFB-DB98-45E7-AD58-CC6257619431}" dt="2021-04-14T05:02:42.788" v="3634" actId="6549"/>
        <pc:sldMkLst>
          <pc:docMk/>
          <pc:sldMk cId="4150139761" sldId="324"/>
        </pc:sldMkLst>
        <pc:spChg chg="mod">
          <ac:chgData name="Timothy Stephens" userId="04d984e7-3e34-43a2-a991-66b36e927379" providerId="ADAL" clId="{5EDE0AFB-DB98-45E7-AD58-CC6257619431}" dt="2021-04-14T05:02:42.788" v="3634" actId="6549"/>
          <ac:spMkLst>
            <pc:docMk/>
            <pc:sldMk cId="4150139761" sldId="324"/>
            <ac:spMk id="2" creationId="{25F28B14-70FF-4906-B21E-9027AD31BAE7}"/>
          </ac:spMkLst>
        </pc:spChg>
      </pc:sldChg>
      <pc:sldChg chg="delSp modSp add mod">
        <pc:chgData name="Timothy Stephens" userId="04d984e7-3e34-43a2-a991-66b36e927379" providerId="ADAL" clId="{5EDE0AFB-DB98-45E7-AD58-CC6257619431}" dt="2021-04-14T05:13:14.715" v="3802" actId="20577"/>
        <pc:sldMkLst>
          <pc:docMk/>
          <pc:sldMk cId="2642283140" sldId="325"/>
        </pc:sldMkLst>
        <pc:spChg chg="mod">
          <ac:chgData name="Timothy Stephens" userId="04d984e7-3e34-43a2-a991-66b36e927379" providerId="ADAL" clId="{5EDE0AFB-DB98-45E7-AD58-CC6257619431}" dt="2021-04-14T05:05:15.651" v="3644" actId="20577"/>
          <ac:spMkLst>
            <pc:docMk/>
            <pc:sldMk cId="2642283140" sldId="325"/>
            <ac:spMk id="2" creationId="{7955D2B2-07B9-436D-BFA9-67EB5161A68B}"/>
          </ac:spMkLst>
        </pc:spChg>
        <pc:spChg chg="mod">
          <ac:chgData name="Timothy Stephens" userId="04d984e7-3e34-43a2-a991-66b36e927379" providerId="ADAL" clId="{5EDE0AFB-DB98-45E7-AD58-CC6257619431}" dt="2021-04-14T05:13:14.715" v="3802" actId="20577"/>
          <ac:spMkLst>
            <pc:docMk/>
            <pc:sldMk cId="2642283140" sldId="325"/>
            <ac:spMk id="3" creationId="{7853F038-B626-4397-B065-48506C723FBD}"/>
          </ac:spMkLst>
        </pc:spChg>
        <pc:picChg chg="del">
          <ac:chgData name="Timothy Stephens" userId="04d984e7-3e34-43a2-a991-66b36e927379" providerId="ADAL" clId="{5EDE0AFB-DB98-45E7-AD58-CC6257619431}" dt="2021-04-14T05:05:08.707" v="3638" actId="478"/>
          <ac:picMkLst>
            <pc:docMk/>
            <pc:sldMk cId="2642283140" sldId="325"/>
            <ac:picMk id="5" creationId="{1CA6E6FE-ED43-49AC-8084-3BE1DD675ADE}"/>
          </ac:picMkLst>
        </pc:picChg>
      </pc:sldChg>
      <pc:sldChg chg="modSp add mod">
        <pc:chgData name="Timothy Stephens" userId="04d984e7-3e34-43a2-a991-66b36e927379" providerId="ADAL" clId="{5EDE0AFB-DB98-45E7-AD58-CC6257619431}" dt="2021-04-14T05:14:54.753" v="3808" actId="20577"/>
        <pc:sldMkLst>
          <pc:docMk/>
          <pc:sldMk cId="4094989167" sldId="326"/>
        </pc:sldMkLst>
        <pc:spChg chg="mod">
          <ac:chgData name="Timothy Stephens" userId="04d984e7-3e34-43a2-a991-66b36e927379" providerId="ADAL" clId="{5EDE0AFB-DB98-45E7-AD58-CC6257619431}" dt="2021-04-14T05:14:54.753" v="3808" actId="20577"/>
          <ac:spMkLst>
            <pc:docMk/>
            <pc:sldMk cId="4094989167" sldId="326"/>
            <ac:spMk id="2" creationId="{25F28B14-70FF-4906-B21E-9027AD31BAE7}"/>
          </ac:spMkLst>
        </pc:spChg>
      </pc:sldChg>
      <pc:sldChg chg="modSp add mod">
        <pc:chgData name="Timothy Stephens" userId="04d984e7-3e34-43a2-a991-66b36e927379" providerId="ADAL" clId="{5EDE0AFB-DB98-45E7-AD58-CC6257619431}" dt="2021-04-14T05:22:07.902" v="3891" actId="313"/>
        <pc:sldMkLst>
          <pc:docMk/>
          <pc:sldMk cId="3125261342" sldId="327"/>
        </pc:sldMkLst>
        <pc:spChg chg="mod">
          <ac:chgData name="Timothy Stephens" userId="04d984e7-3e34-43a2-a991-66b36e927379" providerId="ADAL" clId="{5EDE0AFB-DB98-45E7-AD58-CC6257619431}" dt="2021-04-14T05:22:07.902" v="3891" actId="313"/>
          <ac:spMkLst>
            <pc:docMk/>
            <pc:sldMk cId="3125261342" sldId="327"/>
            <ac:spMk id="3" creationId="{7853F038-B626-4397-B065-48506C723FBD}"/>
          </ac:spMkLst>
        </pc:spChg>
      </pc:sldChg>
      <pc:sldChg chg="modSp add mod">
        <pc:chgData name="Timothy Stephens" userId="04d984e7-3e34-43a2-a991-66b36e927379" providerId="ADAL" clId="{5EDE0AFB-DB98-45E7-AD58-CC6257619431}" dt="2021-04-14T05:31:54.577" v="3933" actId="20577"/>
        <pc:sldMkLst>
          <pc:docMk/>
          <pc:sldMk cId="2967481295" sldId="328"/>
        </pc:sldMkLst>
        <pc:spChg chg="mod">
          <ac:chgData name="Timothy Stephens" userId="04d984e7-3e34-43a2-a991-66b36e927379" providerId="ADAL" clId="{5EDE0AFB-DB98-45E7-AD58-CC6257619431}" dt="2021-04-14T05:31:54.577" v="3933" actId="20577"/>
          <ac:spMkLst>
            <pc:docMk/>
            <pc:sldMk cId="2967481295" sldId="328"/>
            <ac:spMk id="2" creationId="{25F28B14-70FF-4906-B21E-9027AD31BAE7}"/>
          </ac:spMkLst>
        </pc:spChg>
      </pc:sldChg>
      <pc:sldChg chg="addSp modSp new mod">
        <pc:chgData name="Timothy Stephens" userId="04d984e7-3e34-43a2-a991-66b36e927379" providerId="ADAL" clId="{5EDE0AFB-DB98-45E7-AD58-CC6257619431}" dt="2021-04-14T05:37:49.083" v="4112" actId="1076"/>
        <pc:sldMkLst>
          <pc:docMk/>
          <pc:sldMk cId="3329363696" sldId="329"/>
        </pc:sldMkLst>
        <pc:picChg chg="add mod">
          <ac:chgData name="Timothy Stephens" userId="04d984e7-3e34-43a2-a991-66b36e927379" providerId="ADAL" clId="{5EDE0AFB-DB98-45E7-AD58-CC6257619431}" dt="2021-04-14T05:37:49.083" v="4112" actId="1076"/>
          <ac:picMkLst>
            <pc:docMk/>
            <pc:sldMk cId="3329363696" sldId="329"/>
            <ac:picMk id="3" creationId="{FE130243-A86A-42F4-B30A-177213225764}"/>
          </ac:picMkLst>
        </pc:picChg>
      </pc:sldChg>
      <pc:sldChg chg="new del">
        <pc:chgData name="Timothy Stephens" userId="04d984e7-3e34-43a2-a991-66b36e927379" providerId="ADAL" clId="{5EDE0AFB-DB98-45E7-AD58-CC6257619431}" dt="2021-04-14T05:54:52.285" v="4123" actId="47"/>
        <pc:sldMkLst>
          <pc:docMk/>
          <pc:sldMk cId="2328830450" sldId="330"/>
        </pc:sldMkLst>
      </pc:sldChg>
      <pc:sldChg chg="new del">
        <pc:chgData name="Timothy Stephens" userId="04d984e7-3e34-43a2-a991-66b36e927379" providerId="ADAL" clId="{5EDE0AFB-DB98-45E7-AD58-CC6257619431}" dt="2021-04-14T05:54:52.285" v="4123" actId="47"/>
        <pc:sldMkLst>
          <pc:docMk/>
          <pc:sldMk cId="2302857879" sldId="331"/>
        </pc:sldMkLst>
      </pc:sldChg>
      <pc:sldChg chg="new del">
        <pc:chgData name="Timothy Stephens" userId="04d984e7-3e34-43a2-a991-66b36e927379" providerId="ADAL" clId="{5EDE0AFB-DB98-45E7-AD58-CC6257619431}" dt="2021-04-14T05:54:52.285" v="4123" actId="47"/>
        <pc:sldMkLst>
          <pc:docMk/>
          <pc:sldMk cId="2298585288" sldId="332"/>
        </pc:sldMkLst>
      </pc:sldChg>
      <pc:sldChg chg="addSp modSp add mod">
        <pc:chgData name="Timothy Stephens" userId="04d984e7-3e34-43a2-a991-66b36e927379" providerId="ADAL" clId="{5EDE0AFB-DB98-45E7-AD58-CC6257619431}" dt="2021-04-14T05:37:28.548" v="4110" actId="313"/>
        <pc:sldMkLst>
          <pc:docMk/>
          <pc:sldMk cId="2819678508" sldId="333"/>
        </pc:sldMkLst>
        <pc:spChg chg="mod">
          <ac:chgData name="Timothy Stephens" userId="04d984e7-3e34-43a2-a991-66b36e927379" providerId="ADAL" clId="{5EDE0AFB-DB98-45E7-AD58-CC6257619431}" dt="2021-04-14T05:37:28.548" v="4110" actId="313"/>
          <ac:spMkLst>
            <pc:docMk/>
            <pc:sldMk cId="2819678508" sldId="333"/>
            <ac:spMk id="2" creationId="{7955D2B2-07B9-436D-BFA9-67EB5161A68B}"/>
          </ac:spMkLst>
        </pc:spChg>
        <pc:spChg chg="mod">
          <ac:chgData name="Timothy Stephens" userId="04d984e7-3e34-43a2-a991-66b36e927379" providerId="ADAL" clId="{5EDE0AFB-DB98-45E7-AD58-CC6257619431}" dt="2021-04-14T05:36:53.951" v="4033" actId="20577"/>
          <ac:spMkLst>
            <pc:docMk/>
            <pc:sldMk cId="2819678508" sldId="333"/>
            <ac:spMk id="3" creationId="{7853F038-B626-4397-B065-48506C723FBD}"/>
          </ac:spMkLst>
        </pc:spChg>
        <pc:picChg chg="add mod">
          <ac:chgData name="Timothy Stephens" userId="04d984e7-3e34-43a2-a991-66b36e927379" providerId="ADAL" clId="{5EDE0AFB-DB98-45E7-AD58-CC6257619431}" dt="2021-04-14T05:36:56.481" v="4034" actId="1076"/>
          <ac:picMkLst>
            <pc:docMk/>
            <pc:sldMk cId="2819678508" sldId="333"/>
            <ac:picMk id="5" creationId="{A6D3A595-7722-48E8-B006-701FEAB6C896}"/>
          </ac:picMkLst>
        </pc:picChg>
      </pc:sldChg>
      <pc:sldChg chg="modSp add del mod">
        <pc:chgData name="Timothy Stephens" userId="04d984e7-3e34-43a2-a991-66b36e927379" providerId="ADAL" clId="{5EDE0AFB-DB98-45E7-AD58-CC6257619431}" dt="2021-04-14T05:54:52.285" v="4123" actId="47"/>
        <pc:sldMkLst>
          <pc:docMk/>
          <pc:sldMk cId="1833318961" sldId="334"/>
        </pc:sldMkLst>
        <pc:spChg chg="mod">
          <ac:chgData name="Timothy Stephens" userId="04d984e7-3e34-43a2-a991-66b36e927379" providerId="ADAL" clId="{5EDE0AFB-DB98-45E7-AD58-CC6257619431}" dt="2021-04-14T05:51:09.784" v="4122" actId="20577"/>
          <ac:spMkLst>
            <pc:docMk/>
            <pc:sldMk cId="1833318961" sldId="334"/>
            <ac:spMk id="2" creationId="{25F28B14-70FF-4906-B21E-9027AD31BAE7}"/>
          </ac:spMkLst>
        </pc:spChg>
      </pc:sldChg>
    </pc:docChg>
  </pc:docChgLst>
  <pc:docChgLst>
    <pc:chgData name="Timothy Stephens" userId="04d984e7-3e34-43a2-a991-66b36e927379" providerId="ADAL" clId="{88D22A0C-F6EB-4B58-A3A1-B6C0121839D6}"/>
    <pc:docChg chg="undo custSel addSld delSld modSld">
      <pc:chgData name="Timothy Stephens" userId="04d984e7-3e34-43a2-a991-66b36e927379" providerId="ADAL" clId="{88D22A0C-F6EB-4B58-A3A1-B6C0121839D6}" dt="2021-05-14T22:22:03.509" v="3250" actId="20577"/>
      <pc:docMkLst>
        <pc:docMk/>
      </pc:docMkLst>
      <pc:sldChg chg="addSp modSp mod">
        <pc:chgData name="Timothy Stephens" userId="04d984e7-3e34-43a2-a991-66b36e927379" providerId="ADAL" clId="{88D22A0C-F6EB-4B58-A3A1-B6C0121839D6}" dt="2021-05-14T18:22:39.790" v="50" actId="1076"/>
        <pc:sldMkLst>
          <pc:docMk/>
          <pc:sldMk cId="999812207" sldId="269"/>
        </pc:sldMkLst>
        <pc:spChg chg="add mod">
          <ac:chgData name="Timothy Stephens" userId="04d984e7-3e34-43a2-a991-66b36e927379" providerId="ADAL" clId="{88D22A0C-F6EB-4B58-A3A1-B6C0121839D6}" dt="2021-05-14T18:22:39.790" v="50" actId="1076"/>
          <ac:spMkLst>
            <pc:docMk/>
            <pc:sldMk cId="999812207" sldId="269"/>
            <ac:spMk id="3" creationId="{A3BF5037-8302-430B-A074-9BCFA155F7CA}"/>
          </ac:spMkLst>
        </pc:spChg>
      </pc:sldChg>
      <pc:sldChg chg="del">
        <pc:chgData name="Timothy Stephens" userId="04d984e7-3e34-43a2-a991-66b36e927379" providerId="ADAL" clId="{88D22A0C-F6EB-4B58-A3A1-B6C0121839D6}" dt="2021-05-14T18:53:54.511" v="483" actId="47"/>
        <pc:sldMkLst>
          <pc:docMk/>
          <pc:sldMk cId="2743038023" sldId="276"/>
        </pc:sldMkLst>
      </pc:sldChg>
      <pc:sldChg chg="addSp modSp new mod">
        <pc:chgData name="Timothy Stephens" userId="04d984e7-3e34-43a2-a991-66b36e927379" providerId="ADAL" clId="{88D22A0C-F6EB-4B58-A3A1-B6C0121839D6}" dt="2021-05-14T18:30:11.103" v="109" actId="14100"/>
        <pc:sldMkLst>
          <pc:docMk/>
          <pc:sldMk cId="2236499441" sldId="334"/>
        </pc:sldMkLst>
        <pc:spChg chg="add mod">
          <ac:chgData name="Timothy Stephens" userId="04d984e7-3e34-43a2-a991-66b36e927379" providerId="ADAL" clId="{88D22A0C-F6EB-4B58-A3A1-B6C0121839D6}" dt="2021-05-14T18:26:06.300" v="86" actId="20577"/>
          <ac:spMkLst>
            <pc:docMk/>
            <pc:sldMk cId="2236499441" sldId="334"/>
            <ac:spMk id="2" creationId="{20974020-3A73-4D52-B684-03616012FADA}"/>
          </ac:spMkLst>
        </pc:spChg>
        <pc:spChg chg="add mod">
          <ac:chgData name="Timothy Stephens" userId="04d984e7-3e34-43a2-a991-66b36e927379" providerId="ADAL" clId="{88D22A0C-F6EB-4B58-A3A1-B6C0121839D6}" dt="2021-05-14T18:30:11.103" v="109" actId="14100"/>
          <ac:spMkLst>
            <pc:docMk/>
            <pc:sldMk cId="2236499441" sldId="334"/>
            <ac:spMk id="5" creationId="{2BDFC4CD-8DE2-4239-94AE-9CD2954C2026}"/>
          </ac:spMkLst>
        </pc:spChg>
        <pc:picChg chg="add mod">
          <ac:chgData name="Timothy Stephens" userId="04d984e7-3e34-43a2-a991-66b36e927379" providerId="ADAL" clId="{88D22A0C-F6EB-4B58-A3A1-B6C0121839D6}" dt="2021-05-14T18:29:21.686" v="89" actId="1076"/>
          <ac:picMkLst>
            <pc:docMk/>
            <pc:sldMk cId="2236499441" sldId="334"/>
            <ac:picMk id="4" creationId="{350A46B0-7AC4-43BE-850F-70C245A9A6D8}"/>
          </ac:picMkLst>
        </pc:picChg>
      </pc:sldChg>
      <pc:sldChg chg="addSp modSp add mod">
        <pc:chgData name="Timothy Stephens" userId="04d984e7-3e34-43a2-a991-66b36e927379" providerId="ADAL" clId="{88D22A0C-F6EB-4B58-A3A1-B6C0121839D6}" dt="2021-05-14T18:42:23.596" v="316" actId="20577"/>
        <pc:sldMkLst>
          <pc:docMk/>
          <pc:sldMk cId="3229572714" sldId="335"/>
        </pc:sldMkLst>
        <pc:spChg chg="mod">
          <ac:chgData name="Timothy Stephens" userId="04d984e7-3e34-43a2-a991-66b36e927379" providerId="ADAL" clId="{88D22A0C-F6EB-4B58-A3A1-B6C0121839D6}" dt="2021-05-14T18:42:23.596" v="316" actId="20577"/>
          <ac:spMkLst>
            <pc:docMk/>
            <pc:sldMk cId="3229572714" sldId="335"/>
            <ac:spMk id="2" creationId="{20974020-3A73-4D52-B684-03616012FADA}"/>
          </ac:spMkLst>
        </pc:spChg>
        <pc:spChg chg="add mod ord">
          <ac:chgData name="Timothy Stephens" userId="04d984e7-3e34-43a2-a991-66b36e927379" providerId="ADAL" clId="{88D22A0C-F6EB-4B58-A3A1-B6C0121839D6}" dt="2021-05-14T18:34:04.023" v="122" actId="1076"/>
          <ac:spMkLst>
            <pc:docMk/>
            <pc:sldMk cId="3229572714" sldId="335"/>
            <ac:spMk id="3" creationId="{9F24C215-EDB7-461C-A8EF-DC9C2FF6372B}"/>
          </ac:spMkLst>
        </pc:spChg>
        <pc:spChg chg="add mod">
          <ac:chgData name="Timothy Stephens" userId="04d984e7-3e34-43a2-a991-66b36e927379" providerId="ADAL" clId="{88D22A0C-F6EB-4B58-A3A1-B6C0121839D6}" dt="2021-05-14T18:41:38.584" v="201" actId="1076"/>
          <ac:spMkLst>
            <pc:docMk/>
            <pc:sldMk cId="3229572714" sldId="335"/>
            <ac:spMk id="8" creationId="{87044E98-BD2A-4A7A-BF8E-970A21872ED9}"/>
          </ac:spMkLst>
        </pc:spChg>
        <pc:picChg chg="add mod">
          <ac:chgData name="Timothy Stephens" userId="04d984e7-3e34-43a2-a991-66b36e927379" providerId="ADAL" clId="{88D22A0C-F6EB-4B58-A3A1-B6C0121839D6}" dt="2021-05-14T18:33:51.251" v="119" actId="14100"/>
          <ac:picMkLst>
            <pc:docMk/>
            <pc:sldMk cId="3229572714" sldId="335"/>
            <ac:picMk id="5" creationId="{4006C07A-E5AA-447E-BF73-AF76332EEA37}"/>
          </ac:picMkLst>
        </pc:picChg>
        <pc:picChg chg="add mod">
          <ac:chgData name="Timothy Stephens" userId="04d984e7-3e34-43a2-a991-66b36e927379" providerId="ADAL" clId="{88D22A0C-F6EB-4B58-A3A1-B6C0121839D6}" dt="2021-05-14T18:41:31.937" v="199" actId="1076"/>
          <ac:picMkLst>
            <pc:docMk/>
            <pc:sldMk cId="3229572714" sldId="335"/>
            <ac:picMk id="7" creationId="{B0266662-9245-4D5E-B26F-6638B5C2C2DD}"/>
          </ac:picMkLst>
        </pc:picChg>
      </pc:sldChg>
      <pc:sldChg chg="addSp modSp add mod">
        <pc:chgData name="Timothy Stephens" userId="04d984e7-3e34-43a2-a991-66b36e927379" providerId="ADAL" clId="{88D22A0C-F6EB-4B58-A3A1-B6C0121839D6}" dt="2021-05-14T18:53:50.983" v="482" actId="1035"/>
        <pc:sldMkLst>
          <pc:docMk/>
          <pc:sldMk cId="260664727" sldId="336"/>
        </pc:sldMkLst>
        <pc:spChg chg="mod">
          <ac:chgData name="Timothy Stephens" userId="04d984e7-3e34-43a2-a991-66b36e927379" providerId="ADAL" clId="{88D22A0C-F6EB-4B58-A3A1-B6C0121839D6}" dt="2021-05-14T18:53:15.575" v="449" actId="20577"/>
          <ac:spMkLst>
            <pc:docMk/>
            <pc:sldMk cId="260664727" sldId="336"/>
            <ac:spMk id="2" creationId="{20974020-3A73-4D52-B684-03616012FADA}"/>
          </ac:spMkLst>
        </pc:spChg>
        <pc:spChg chg="mod ord">
          <ac:chgData name="Timothy Stephens" userId="04d984e7-3e34-43a2-a991-66b36e927379" providerId="ADAL" clId="{88D22A0C-F6EB-4B58-A3A1-B6C0121839D6}" dt="2021-05-14T18:53:22.298" v="459" actId="1036"/>
          <ac:spMkLst>
            <pc:docMk/>
            <pc:sldMk cId="260664727" sldId="336"/>
            <ac:spMk id="3" creationId="{9F24C215-EDB7-461C-A8EF-DC9C2FF6372B}"/>
          </ac:spMkLst>
        </pc:spChg>
        <pc:spChg chg="add mod">
          <ac:chgData name="Timothy Stephens" userId="04d984e7-3e34-43a2-a991-66b36e927379" providerId="ADAL" clId="{88D22A0C-F6EB-4B58-A3A1-B6C0121839D6}" dt="2021-05-14T18:53:01.464" v="424" actId="1038"/>
          <ac:spMkLst>
            <pc:docMk/>
            <pc:sldMk cId="260664727" sldId="336"/>
            <ac:spMk id="8" creationId="{87B2D464-8B12-4151-A9B4-B928F562B1FF}"/>
          </ac:spMkLst>
        </pc:spChg>
        <pc:spChg chg="add mod">
          <ac:chgData name="Timothy Stephens" userId="04d984e7-3e34-43a2-a991-66b36e927379" providerId="ADAL" clId="{88D22A0C-F6EB-4B58-A3A1-B6C0121839D6}" dt="2021-05-14T18:53:50.983" v="482" actId="1035"/>
          <ac:spMkLst>
            <pc:docMk/>
            <pc:sldMk cId="260664727" sldId="336"/>
            <ac:spMk id="9" creationId="{6C97A9F6-E52A-41F0-806F-0E46B1901F86}"/>
          </ac:spMkLst>
        </pc:spChg>
        <pc:picChg chg="add mod">
          <ac:chgData name="Timothy Stephens" userId="04d984e7-3e34-43a2-a991-66b36e927379" providerId="ADAL" clId="{88D22A0C-F6EB-4B58-A3A1-B6C0121839D6}" dt="2021-05-14T18:53:22.298" v="459" actId="1036"/>
          <ac:picMkLst>
            <pc:docMk/>
            <pc:sldMk cId="260664727" sldId="336"/>
            <ac:picMk id="5" creationId="{60EF4C41-2960-40D5-8ABB-FE39A898E549}"/>
          </ac:picMkLst>
        </pc:picChg>
        <pc:picChg chg="add mod">
          <ac:chgData name="Timothy Stephens" userId="04d984e7-3e34-43a2-a991-66b36e927379" providerId="ADAL" clId="{88D22A0C-F6EB-4B58-A3A1-B6C0121839D6}" dt="2021-05-14T18:52:51.475" v="417" actId="14100"/>
          <ac:picMkLst>
            <pc:docMk/>
            <pc:sldMk cId="260664727" sldId="336"/>
            <ac:picMk id="7" creationId="{E1A400D8-BC03-425D-8E61-56C67330DFCB}"/>
          </ac:picMkLst>
        </pc:picChg>
      </pc:sldChg>
      <pc:sldChg chg="addSp modSp add mod">
        <pc:chgData name="Timothy Stephens" userId="04d984e7-3e34-43a2-a991-66b36e927379" providerId="ADAL" clId="{88D22A0C-F6EB-4B58-A3A1-B6C0121839D6}" dt="2021-05-14T19:03:55.029" v="537" actId="20577"/>
        <pc:sldMkLst>
          <pc:docMk/>
          <pc:sldMk cId="610389156" sldId="337"/>
        </pc:sldMkLst>
        <pc:spChg chg="mod">
          <ac:chgData name="Timothy Stephens" userId="04d984e7-3e34-43a2-a991-66b36e927379" providerId="ADAL" clId="{88D22A0C-F6EB-4B58-A3A1-B6C0121839D6}" dt="2021-05-14T19:03:55.029" v="537" actId="20577"/>
          <ac:spMkLst>
            <pc:docMk/>
            <pc:sldMk cId="610389156" sldId="337"/>
            <ac:spMk id="2" creationId="{20974020-3A73-4D52-B684-03616012FADA}"/>
          </ac:spMkLst>
        </pc:spChg>
        <pc:spChg chg="mod ord">
          <ac:chgData name="Timothy Stephens" userId="04d984e7-3e34-43a2-a991-66b36e927379" providerId="ADAL" clId="{88D22A0C-F6EB-4B58-A3A1-B6C0121839D6}" dt="2021-05-14T19:02:00.344" v="493" actId="1076"/>
          <ac:spMkLst>
            <pc:docMk/>
            <pc:sldMk cId="610389156" sldId="337"/>
            <ac:spMk id="3" creationId="{9F24C215-EDB7-461C-A8EF-DC9C2FF6372B}"/>
          </ac:spMkLst>
        </pc:spChg>
        <pc:picChg chg="add mod">
          <ac:chgData name="Timothy Stephens" userId="04d984e7-3e34-43a2-a991-66b36e927379" providerId="ADAL" clId="{88D22A0C-F6EB-4B58-A3A1-B6C0121839D6}" dt="2021-05-14T19:01:49.923" v="490" actId="1076"/>
          <ac:picMkLst>
            <pc:docMk/>
            <pc:sldMk cId="610389156" sldId="337"/>
            <ac:picMk id="5" creationId="{3F9BB4E1-0B9E-4354-984E-9C43AE230F76}"/>
          </ac:picMkLst>
        </pc:picChg>
      </pc:sldChg>
      <pc:sldChg chg="addSp modSp add mod">
        <pc:chgData name="Timothy Stephens" userId="04d984e7-3e34-43a2-a991-66b36e927379" providerId="ADAL" clId="{88D22A0C-F6EB-4B58-A3A1-B6C0121839D6}" dt="2021-05-14T19:11:19.701" v="900" actId="313"/>
        <pc:sldMkLst>
          <pc:docMk/>
          <pc:sldMk cId="2531758688" sldId="338"/>
        </pc:sldMkLst>
        <pc:spChg chg="mod">
          <ac:chgData name="Timothy Stephens" userId="04d984e7-3e34-43a2-a991-66b36e927379" providerId="ADAL" clId="{88D22A0C-F6EB-4B58-A3A1-B6C0121839D6}" dt="2021-05-14T19:11:19.701" v="900" actId="313"/>
          <ac:spMkLst>
            <pc:docMk/>
            <pc:sldMk cId="2531758688" sldId="338"/>
            <ac:spMk id="2" creationId="{20974020-3A73-4D52-B684-03616012FADA}"/>
          </ac:spMkLst>
        </pc:spChg>
        <pc:spChg chg="mod ord">
          <ac:chgData name="Timothy Stephens" userId="04d984e7-3e34-43a2-a991-66b36e927379" providerId="ADAL" clId="{88D22A0C-F6EB-4B58-A3A1-B6C0121839D6}" dt="2021-05-14T19:08:52.262" v="727" actId="1038"/>
          <ac:spMkLst>
            <pc:docMk/>
            <pc:sldMk cId="2531758688" sldId="338"/>
            <ac:spMk id="3" creationId="{9F24C215-EDB7-461C-A8EF-DC9C2FF6372B}"/>
          </ac:spMkLst>
        </pc:spChg>
        <pc:picChg chg="add mod">
          <ac:chgData name="Timothy Stephens" userId="04d984e7-3e34-43a2-a991-66b36e927379" providerId="ADAL" clId="{88D22A0C-F6EB-4B58-A3A1-B6C0121839D6}" dt="2021-05-14T19:08:44.354" v="721" actId="1076"/>
          <ac:picMkLst>
            <pc:docMk/>
            <pc:sldMk cId="2531758688" sldId="338"/>
            <ac:picMk id="5" creationId="{92EB9384-7676-4278-A481-3CF81B51B0B3}"/>
          </ac:picMkLst>
        </pc:picChg>
      </pc:sldChg>
      <pc:sldChg chg="delSp modSp add mod">
        <pc:chgData name="Timothy Stephens" userId="04d984e7-3e34-43a2-a991-66b36e927379" providerId="ADAL" clId="{88D22A0C-F6EB-4B58-A3A1-B6C0121839D6}" dt="2021-05-14T21:06:31.230" v="1392" actId="478"/>
        <pc:sldMkLst>
          <pc:docMk/>
          <pc:sldMk cId="2704897348" sldId="339"/>
        </pc:sldMkLst>
        <pc:spChg chg="mod">
          <ac:chgData name="Timothy Stephens" userId="04d984e7-3e34-43a2-a991-66b36e927379" providerId="ADAL" clId="{88D22A0C-F6EB-4B58-A3A1-B6C0121839D6}" dt="2021-05-14T21:05:23.845" v="1384" actId="20577"/>
          <ac:spMkLst>
            <pc:docMk/>
            <pc:sldMk cId="2704897348" sldId="339"/>
            <ac:spMk id="2" creationId="{20974020-3A73-4D52-B684-03616012FADA}"/>
          </ac:spMkLst>
        </pc:spChg>
        <pc:spChg chg="del">
          <ac:chgData name="Timothy Stephens" userId="04d984e7-3e34-43a2-a991-66b36e927379" providerId="ADAL" clId="{88D22A0C-F6EB-4B58-A3A1-B6C0121839D6}" dt="2021-05-14T21:06:31.230" v="1392" actId="478"/>
          <ac:spMkLst>
            <pc:docMk/>
            <pc:sldMk cId="2704897348" sldId="339"/>
            <ac:spMk id="3" creationId="{9F24C215-EDB7-461C-A8EF-DC9C2FF6372B}"/>
          </ac:spMkLst>
        </pc:spChg>
      </pc:sldChg>
      <pc:sldChg chg="addSp delSp modSp add mod">
        <pc:chgData name="Timothy Stephens" userId="04d984e7-3e34-43a2-a991-66b36e927379" providerId="ADAL" clId="{88D22A0C-F6EB-4B58-A3A1-B6C0121839D6}" dt="2021-05-14T19:04:20.831" v="549" actId="1036"/>
        <pc:sldMkLst>
          <pc:docMk/>
          <pc:sldMk cId="4020835824" sldId="340"/>
        </pc:sldMkLst>
        <pc:spChg chg="mod">
          <ac:chgData name="Timothy Stephens" userId="04d984e7-3e34-43a2-a991-66b36e927379" providerId="ADAL" clId="{88D22A0C-F6EB-4B58-A3A1-B6C0121839D6}" dt="2021-05-14T19:04:20.831" v="549" actId="1036"/>
          <ac:spMkLst>
            <pc:docMk/>
            <pc:sldMk cId="4020835824" sldId="340"/>
            <ac:spMk id="3" creationId="{9F24C215-EDB7-461C-A8EF-DC9C2FF6372B}"/>
          </ac:spMkLst>
        </pc:spChg>
        <pc:picChg chg="del">
          <ac:chgData name="Timothy Stephens" userId="04d984e7-3e34-43a2-a991-66b36e927379" providerId="ADAL" clId="{88D22A0C-F6EB-4B58-A3A1-B6C0121839D6}" dt="2021-05-14T19:04:01.499" v="539" actId="478"/>
          <ac:picMkLst>
            <pc:docMk/>
            <pc:sldMk cId="4020835824" sldId="340"/>
            <ac:picMk id="5" creationId="{3F9BB4E1-0B9E-4354-984E-9C43AE230F76}"/>
          </ac:picMkLst>
        </pc:picChg>
        <pc:picChg chg="add mod ord">
          <ac:chgData name="Timothy Stephens" userId="04d984e7-3e34-43a2-a991-66b36e927379" providerId="ADAL" clId="{88D22A0C-F6EB-4B58-A3A1-B6C0121839D6}" dt="2021-05-14T19:04:13.324" v="543" actId="1076"/>
          <ac:picMkLst>
            <pc:docMk/>
            <pc:sldMk cId="4020835824" sldId="340"/>
            <ac:picMk id="6" creationId="{3D685C19-805A-43E2-B360-256CEA8CBD51}"/>
          </ac:picMkLst>
        </pc:picChg>
      </pc:sldChg>
      <pc:sldChg chg="addSp delSp modSp add mod">
        <pc:chgData name="Timothy Stephens" userId="04d984e7-3e34-43a2-a991-66b36e927379" providerId="ADAL" clId="{88D22A0C-F6EB-4B58-A3A1-B6C0121839D6}" dt="2021-05-14T19:16:37.089" v="913" actId="1035"/>
        <pc:sldMkLst>
          <pc:docMk/>
          <pc:sldMk cId="1680936230" sldId="341"/>
        </pc:sldMkLst>
        <pc:spChg chg="mod">
          <ac:chgData name="Timothy Stephens" userId="04d984e7-3e34-43a2-a991-66b36e927379" providerId="ADAL" clId="{88D22A0C-F6EB-4B58-A3A1-B6C0121839D6}" dt="2021-05-14T19:16:37.089" v="913" actId="1035"/>
          <ac:spMkLst>
            <pc:docMk/>
            <pc:sldMk cId="1680936230" sldId="341"/>
            <ac:spMk id="3" creationId="{9F24C215-EDB7-461C-A8EF-DC9C2FF6372B}"/>
          </ac:spMkLst>
        </pc:spChg>
        <pc:picChg chg="del">
          <ac:chgData name="Timothy Stephens" userId="04d984e7-3e34-43a2-a991-66b36e927379" providerId="ADAL" clId="{88D22A0C-F6EB-4B58-A3A1-B6C0121839D6}" dt="2021-05-14T19:15:30.683" v="902" actId="478"/>
          <ac:picMkLst>
            <pc:docMk/>
            <pc:sldMk cId="1680936230" sldId="341"/>
            <ac:picMk id="5" creationId="{92EB9384-7676-4278-A481-3CF81B51B0B3}"/>
          </ac:picMkLst>
        </pc:picChg>
        <pc:picChg chg="add mod ord">
          <ac:chgData name="Timothy Stephens" userId="04d984e7-3e34-43a2-a991-66b36e927379" providerId="ADAL" clId="{88D22A0C-F6EB-4B58-A3A1-B6C0121839D6}" dt="2021-05-14T19:16:31.774" v="911" actId="1076"/>
          <ac:picMkLst>
            <pc:docMk/>
            <pc:sldMk cId="1680936230" sldId="341"/>
            <ac:picMk id="6" creationId="{909C6D6B-4E4A-41D8-928F-6491656B134F}"/>
          </ac:picMkLst>
        </pc:picChg>
      </pc:sldChg>
      <pc:sldChg chg="addSp delSp modSp add mod">
        <pc:chgData name="Timothy Stephens" userId="04d984e7-3e34-43a2-a991-66b36e927379" providerId="ADAL" clId="{88D22A0C-F6EB-4B58-A3A1-B6C0121839D6}" dt="2021-05-14T19:44:07.779" v="963" actId="1076"/>
        <pc:sldMkLst>
          <pc:docMk/>
          <pc:sldMk cId="2168024595" sldId="342"/>
        </pc:sldMkLst>
        <pc:spChg chg="del">
          <ac:chgData name="Timothy Stephens" userId="04d984e7-3e34-43a2-a991-66b36e927379" providerId="ADAL" clId="{88D22A0C-F6EB-4B58-A3A1-B6C0121839D6}" dt="2021-05-14T19:43:34.648" v="960" actId="478"/>
          <ac:spMkLst>
            <pc:docMk/>
            <pc:sldMk cId="2168024595" sldId="342"/>
            <ac:spMk id="2" creationId="{20974020-3A73-4D52-B684-03616012FADA}"/>
          </ac:spMkLst>
        </pc:spChg>
        <pc:spChg chg="mod ord">
          <ac:chgData name="Timothy Stephens" userId="04d984e7-3e34-43a2-a991-66b36e927379" providerId="ADAL" clId="{88D22A0C-F6EB-4B58-A3A1-B6C0121839D6}" dt="2021-05-14T19:44:07.779" v="963" actId="1076"/>
          <ac:spMkLst>
            <pc:docMk/>
            <pc:sldMk cId="2168024595" sldId="342"/>
            <ac:spMk id="3" creationId="{9F24C215-EDB7-461C-A8EF-DC9C2FF6372B}"/>
          </ac:spMkLst>
        </pc:spChg>
        <pc:picChg chg="add">
          <ac:chgData name="Timothy Stephens" userId="04d984e7-3e34-43a2-a991-66b36e927379" providerId="ADAL" clId="{88D22A0C-F6EB-4B58-A3A1-B6C0121839D6}" dt="2021-05-14T19:43:59.958" v="961" actId="22"/>
          <ac:picMkLst>
            <pc:docMk/>
            <pc:sldMk cId="2168024595" sldId="342"/>
            <ac:picMk id="5" creationId="{8719A154-12E7-493F-B1FA-BA2044C8091A}"/>
          </ac:picMkLst>
        </pc:picChg>
      </pc:sldChg>
      <pc:sldChg chg="addSp delSp modSp add mod">
        <pc:chgData name="Timothy Stephens" userId="04d984e7-3e34-43a2-a991-66b36e927379" providerId="ADAL" clId="{88D22A0C-F6EB-4B58-A3A1-B6C0121839D6}" dt="2021-05-14T19:47:18.812" v="992" actId="14100"/>
        <pc:sldMkLst>
          <pc:docMk/>
          <pc:sldMk cId="2871170279" sldId="343"/>
        </pc:sldMkLst>
        <pc:spChg chg="mod ord">
          <ac:chgData name="Timothy Stephens" userId="04d984e7-3e34-43a2-a991-66b36e927379" providerId="ADAL" clId="{88D22A0C-F6EB-4B58-A3A1-B6C0121839D6}" dt="2021-05-14T19:47:18.812" v="992" actId="14100"/>
          <ac:spMkLst>
            <pc:docMk/>
            <pc:sldMk cId="2871170279" sldId="343"/>
            <ac:spMk id="3" creationId="{9F24C215-EDB7-461C-A8EF-DC9C2FF6372B}"/>
          </ac:spMkLst>
        </pc:spChg>
        <pc:picChg chg="add">
          <ac:chgData name="Timothy Stephens" userId="04d984e7-3e34-43a2-a991-66b36e927379" providerId="ADAL" clId="{88D22A0C-F6EB-4B58-A3A1-B6C0121839D6}" dt="2021-05-14T19:47:01.960" v="980" actId="22"/>
          <ac:picMkLst>
            <pc:docMk/>
            <pc:sldMk cId="2871170279" sldId="343"/>
            <ac:picMk id="4" creationId="{57CF6BBA-3167-4DC8-BB8A-0850BAF5C6A3}"/>
          </ac:picMkLst>
        </pc:picChg>
        <pc:picChg chg="del">
          <ac:chgData name="Timothy Stephens" userId="04d984e7-3e34-43a2-a991-66b36e927379" providerId="ADAL" clId="{88D22A0C-F6EB-4B58-A3A1-B6C0121839D6}" dt="2021-05-14T19:44:14.625" v="965" actId="478"/>
          <ac:picMkLst>
            <pc:docMk/>
            <pc:sldMk cId="2871170279" sldId="343"/>
            <ac:picMk id="5" creationId="{8719A154-12E7-493F-B1FA-BA2044C8091A}"/>
          </ac:picMkLst>
        </pc:picChg>
      </pc:sldChg>
      <pc:sldChg chg="addSp modSp add mod">
        <pc:chgData name="Timothy Stephens" userId="04d984e7-3e34-43a2-a991-66b36e927379" providerId="ADAL" clId="{88D22A0C-F6EB-4B58-A3A1-B6C0121839D6}" dt="2021-05-14T20:00:44.013" v="1247" actId="14100"/>
        <pc:sldMkLst>
          <pc:docMk/>
          <pc:sldMk cId="2833277387" sldId="344"/>
        </pc:sldMkLst>
        <pc:spChg chg="mod ord">
          <ac:chgData name="Timothy Stephens" userId="04d984e7-3e34-43a2-a991-66b36e927379" providerId="ADAL" clId="{88D22A0C-F6EB-4B58-A3A1-B6C0121839D6}" dt="2021-05-14T20:00:44.013" v="1247" actId="14100"/>
          <ac:spMkLst>
            <pc:docMk/>
            <pc:sldMk cId="2833277387" sldId="344"/>
            <ac:spMk id="3" creationId="{9F24C215-EDB7-461C-A8EF-DC9C2FF6372B}"/>
          </ac:spMkLst>
        </pc:spChg>
        <pc:picChg chg="add">
          <ac:chgData name="Timothy Stephens" userId="04d984e7-3e34-43a2-a991-66b36e927379" providerId="ADAL" clId="{88D22A0C-F6EB-4B58-A3A1-B6C0121839D6}" dt="2021-05-14T20:00:34.428" v="1244" actId="22"/>
          <ac:picMkLst>
            <pc:docMk/>
            <pc:sldMk cId="2833277387" sldId="344"/>
            <ac:picMk id="4" creationId="{C7EF4F09-C5BA-4A16-A6A5-0D64344BD15A}"/>
          </ac:picMkLst>
        </pc:picChg>
      </pc:sldChg>
      <pc:sldChg chg="addSp modSp add mod">
        <pc:chgData name="Timothy Stephens" userId="04d984e7-3e34-43a2-a991-66b36e927379" providerId="ADAL" clId="{88D22A0C-F6EB-4B58-A3A1-B6C0121839D6}" dt="2021-05-14T20:03:34.177" v="1252" actId="14100"/>
        <pc:sldMkLst>
          <pc:docMk/>
          <pc:sldMk cId="1487870984" sldId="345"/>
        </pc:sldMkLst>
        <pc:spChg chg="mod ord">
          <ac:chgData name="Timothy Stephens" userId="04d984e7-3e34-43a2-a991-66b36e927379" providerId="ADAL" clId="{88D22A0C-F6EB-4B58-A3A1-B6C0121839D6}" dt="2021-05-14T20:03:34.177" v="1252" actId="14100"/>
          <ac:spMkLst>
            <pc:docMk/>
            <pc:sldMk cId="1487870984" sldId="345"/>
            <ac:spMk id="3" creationId="{9F24C215-EDB7-461C-A8EF-DC9C2FF6372B}"/>
          </ac:spMkLst>
        </pc:spChg>
        <pc:picChg chg="add">
          <ac:chgData name="Timothy Stephens" userId="04d984e7-3e34-43a2-a991-66b36e927379" providerId="ADAL" clId="{88D22A0C-F6EB-4B58-A3A1-B6C0121839D6}" dt="2021-05-14T20:03:25.483" v="1249" actId="22"/>
          <ac:picMkLst>
            <pc:docMk/>
            <pc:sldMk cId="1487870984" sldId="345"/>
            <ac:picMk id="4" creationId="{F1283D7E-AE96-4286-9912-C3D947478023}"/>
          </ac:picMkLst>
        </pc:picChg>
      </pc:sldChg>
      <pc:sldChg chg="addSp modSp add mod">
        <pc:chgData name="Timothy Stephens" userId="04d984e7-3e34-43a2-a991-66b36e927379" providerId="ADAL" clId="{88D22A0C-F6EB-4B58-A3A1-B6C0121839D6}" dt="2021-05-14T21:05:56.618" v="1388" actId="14100"/>
        <pc:sldMkLst>
          <pc:docMk/>
          <pc:sldMk cId="1287180500" sldId="346"/>
        </pc:sldMkLst>
        <pc:spChg chg="mod ord">
          <ac:chgData name="Timothy Stephens" userId="04d984e7-3e34-43a2-a991-66b36e927379" providerId="ADAL" clId="{88D22A0C-F6EB-4B58-A3A1-B6C0121839D6}" dt="2021-05-14T21:05:56.618" v="1388" actId="14100"/>
          <ac:spMkLst>
            <pc:docMk/>
            <pc:sldMk cId="1287180500" sldId="346"/>
            <ac:spMk id="3" creationId="{9F24C215-EDB7-461C-A8EF-DC9C2FF6372B}"/>
          </ac:spMkLst>
        </pc:spChg>
        <pc:picChg chg="add">
          <ac:chgData name="Timothy Stephens" userId="04d984e7-3e34-43a2-a991-66b36e927379" providerId="ADAL" clId="{88D22A0C-F6EB-4B58-A3A1-B6C0121839D6}" dt="2021-05-14T21:05:47.235" v="1385" actId="22"/>
          <ac:picMkLst>
            <pc:docMk/>
            <pc:sldMk cId="1287180500" sldId="346"/>
            <ac:picMk id="4" creationId="{5AD067D0-8C60-49C8-9896-126CDDC6D88D}"/>
          </ac:picMkLst>
        </pc:picChg>
      </pc:sldChg>
      <pc:sldChg chg="addSp delSp modSp add mod">
        <pc:chgData name="Timothy Stephens" userId="04d984e7-3e34-43a2-a991-66b36e927379" providerId="ADAL" clId="{88D22A0C-F6EB-4B58-A3A1-B6C0121839D6}" dt="2021-05-14T21:10:24.442" v="1424" actId="14100"/>
        <pc:sldMkLst>
          <pc:docMk/>
          <pc:sldMk cId="1870196181" sldId="347"/>
        </pc:sldMkLst>
        <pc:spChg chg="mod ord">
          <ac:chgData name="Timothy Stephens" userId="04d984e7-3e34-43a2-a991-66b36e927379" providerId="ADAL" clId="{88D22A0C-F6EB-4B58-A3A1-B6C0121839D6}" dt="2021-05-14T21:10:24.442" v="1424" actId="14100"/>
          <ac:spMkLst>
            <pc:docMk/>
            <pc:sldMk cId="1870196181" sldId="347"/>
            <ac:spMk id="3" creationId="{9F24C215-EDB7-461C-A8EF-DC9C2FF6372B}"/>
          </ac:spMkLst>
        </pc:spChg>
        <pc:picChg chg="del">
          <ac:chgData name="Timothy Stephens" userId="04d984e7-3e34-43a2-a991-66b36e927379" providerId="ADAL" clId="{88D22A0C-F6EB-4B58-A3A1-B6C0121839D6}" dt="2021-05-14T21:06:22.396" v="1390" actId="478"/>
          <ac:picMkLst>
            <pc:docMk/>
            <pc:sldMk cId="1870196181" sldId="347"/>
            <ac:picMk id="4" creationId="{5AD067D0-8C60-49C8-9896-126CDDC6D88D}"/>
          </ac:picMkLst>
        </pc:picChg>
        <pc:picChg chg="add">
          <ac:chgData name="Timothy Stephens" userId="04d984e7-3e34-43a2-a991-66b36e927379" providerId="ADAL" clId="{88D22A0C-F6EB-4B58-A3A1-B6C0121839D6}" dt="2021-05-14T21:10:13.604" v="1420" actId="22"/>
          <ac:picMkLst>
            <pc:docMk/>
            <pc:sldMk cId="1870196181" sldId="347"/>
            <ac:picMk id="5" creationId="{37F1759A-559F-4543-9E86-8FA425546C2D}"/>
          </ac:picMkLst>
        </pc:picChg>
      </pc:sldChg>
      <pc:sldChg chg="modSp add mod">
        <pc:chgData name="Timothy Stephens" userId="04d984e7-3e34-43a2-a991-66b36e927379" providerId="ADAL" clId="{88D22A0C-F6EB-4B58-A3A1-B6C0121839D6}" dt="2021-05-14T21:15:08.531" v="1596" actId="313"/>
        <pc:sldMkLst>
          <pc:docMk/>
          <pc:sldMk cId="2045786075" sldId="348"/>
        </pc:sldMkLst>
        <pc:spChg chg="mod">
          <ac:chgData name="Timothy Stephens" userId="04d984e7-3e34-43a2-a991-66b36e927379" providerId="ADAL" clId="{88D22A0C-F6EB-4B58-A3A1-B6C0121839D6}" dt="2021-05-14T21:15:08.531" v="1596" actId="313"/>
          <ac:spMkLst>
            <pc:docMk/>
            <pc:sldMk cId="2045786075" sldId="348"/>
            <ac:spMk id="2" creationId="{20974020-3A73-4D52-B684-03616012FADA}"/>
          </ac:spMkLst>
        </pc:spChg>
      </pc:sldChg>
      <pc:sldChg chg="addSp modSp add mod">
        <pc:chgData name="Timothy Stephens" userId="04d984e7-3e34-43a2-a991-66b36e927379" providerId="ADAL" clId="{88D22A0C-F6EB-4B58-A3A1-B6C0121839D6}" dt="2021-05-14T21:18:54.318" v="1673" actId="20577"/>
        <pc:sldMkLst>
          <pc:docMk/>
          <pc:sldMk cId="188144634" sldId="349"/>
        </pc:sldMkLst>
        <pc:spChg chg="mod">
          <ac:chgData name="Timothy Stephens" userId="04d984e7-3e34-43a2-a991-66b36e927379" providerId="ADAL" clId="{88D22A0C-F6EB-4B58-A3A1-B6C0121839D6}" dt="2021-05-14T21:18:54.318" v="1673" actId="20577"/>
          <ac:spMkLst>
            <pc:docMk/>
            <pc:sldMk cId="188144634" sldId="349"/>
            <ac:spMk id="2" creationId="{20974020-3A73-4D52-B684-03616012FADA}"/>
          </ac:spMkLst>
        </pc:spChg>
        <pc:spChg chg="add mod">
          <ac:chgData name="Timothy Stephens" userId="04d984e7-3e34-43a2-a991-66b36e927379" providerId="ADAL" clId="{88D22A0C-F6EB-4B58-A3A1-B6C0121839D6}" dt="2021-05-14T21:17:03.197" v="1603" actId="14100"/>
          <ac:spMkLst>
            <pc:docMk/>
            <pc:sldMk cId="188144634" sldId="349"/>
            <ac:spMk id="5" creationId="{F908502F-88D9-4D70-94C5-331F52CA2A1B}"/>
          </ac:spMkLst>
        </pc:spChg>
        <pc:picChg chg="add mod">
          <ac:chgData name="Timothy Stephens" userId="04d984e7-3e34-43a2-a991-66b36e927379" providerId="ADAL" clId="{88D22A0C-F6EB-4B58-A3A1-B6C0121839D6}" dt="2021-05-14T21:16:52.711" v="1600" actId="1076"/>
          <ac:picMkLst>
            <pc:docMk/>
            <pc:sldMk cId="188144634" sldId="349"/>
            <ac:picMk id="4" creationId="{38B2645C-CA5C-467C-A13F-438CFC488299}"/>
          </ac:picMkLst>
        </pc:picChg>
      </pc:sldChg>
      <pc:sldChg chg="addSp modSp add mod">
        <pc:chgData name="Timothy Stephens" userId="04d984e7-3e34-43a2-a991-66b36e927379" providerId="ADAL" clId="{88D22A0C-F6EB-4B58-A3A1-B6C0121839D6}" dt="2021-05-14T21:18:43.821" v="1655" actId="1076"/>
        <pc:sldMkLst>
          <pc:docMk/>
          <pc:sldMk cId="3754759989" sldId="350"/>
        </pc:sldMkLst>
        <pc:spChg chg="mod ord">
          <ac:chgData name="Timothy Stephens" userId="04d984e7-3e34-43a2-a991-66b36e927379" providerId="ADAL" clId="{88D22A0C-F6EB-4B58-A3A1-B6C0121839D6}" dt="2021-05-14T21:18:43.821" v="1655" actId="1076"/>
          <ac:spMkLst>
            <pc:docMk/>
            <pc:sldMk cId="3754759989" sldId="350"/>
            <ac:spMk id="3" creationId="{9F24C215-EDB7-461C-A8EF-DC9C2FF6372B}"/>
          </ac:spMkLst>
        </pc:spChg>
        <pc:picChg chg="add">
          <ac:chgData name="Timothy Stephens" userId="04d984e7-3e34-43a2-a991-66b36e927379" providerId="ADAL" clId="{88D22A0C-F6EB-4B58-A3A1-B6C0121839D6}" dt="2021-05-14T21:18:38.291" v="1653" actId="22"/>
          <ac:picMkLst>
            <pc:docMk/>
            <pc:sldMk cId="3754759989" sldId="350"/>
            <ac:picMk id="4" creationId="{9F7E3C5D-8F2E-4D20-B645-8891CEF4E9BE}"/>
          </ac:picMkLst>
        </pc:picChg>
      </pc:sldChg>
      <pc:sldChg chg="modSp add mod">
        <pc:chgData name="Timothy Stephens" userId="04d984e7-3e34-43a2-a991-66b36e927379" providerId="ADAL" clId="{88D22A0C-F6EB-4B58-A3A1-B6C0121839D6}" dt="2021-05-14T21:27:23.717" v="1973" actId="20577"/>
        <pc:sldMkLst>
          <pc:docMk/>
          <pc:sldMk cId="2636071903" sldId="351"/>
        </pc:sldMkLst>
        <pc:spChg chg="mod">
          <ac:chgData name="Timothy Stephens" userId="04d984e7-3e34-43a2-a991-66b36e927379" providerId="ADAL" clId="{88D22A0C-F6EB-4B58-A3A1-B6C0121839D6}" dt="2021-05-14T21:27:23.717" v="1973" actId="20577"/>
          <ac:spMkLst>
            <pc:docMk/>
            <pc:sldMk cId="2636071903" sldId="351"/>
            <ac:spMk id="2" creationId="{20974020-3A73-4D52-B684-03616012FADA}"/>
          </ac:spMkLst>
        </pc:spChg>
      </pc:sldChg>
      <pc:sldChg chg="addSp modSp add mod">
        <pc:chgData name="Timothy Stephens" userId="04d984e7-3e34-43a2-a991-66b36e927379" providerId="ADAL" clId="{88D22A0C-F6EB-4B58-A3A1-B6C0121839D6}" dt="2021-05-14T21:22:06.902" v="1762" actId="1076"/>
        <pc:sldMkLst>
          <pc:docMk/>
          <pc:sldMk cId="3565618595" sldId="352"/>
        </pc:sldMkLst>
        <pc:spChg chg="mod ord">
          <ac:chgData name="Timothy Stephens" userId="04d984e7-3e34-43a2-a991-66b36e927379" providerId="ADAL" clId="{88D22A0C-F6EB-4B58-A3A1-B6C0121839D6}" dt="2021-05-14T21:22:06.902" v="1762" actId="1076"/>
          <ac:spMkLst>
            <pc:docMk/>
            <pc:sldMk cId="3565618595" sldId="352"/>
            <ac:spMk id="3" creationId="{9F24C215-EDB7-461C-A8EF-DC9C2FF6372B}"/>
          </ac:spMkLst>
        </pc:spChg>
        <pc:picChg chg="add">
          <ac:chgData name="Timothy Stephens" userId="04d984e7-3e34-43a2-a991-66b36e927379" providerId="ADAL" clId="{88D22A0C-F6EB-4B58-A3A1-B6C0121839D6}" dt="2021-05-14T21:21:59.759" v="1760" actId="22"/>
          <ac:picMkLst>
            <pc:docMk/>
            <pc:sldMk cId="3565618595" sldId="352"/>
            <ac:picMk id="4" creationId="{D3E3159E-374B-48DD-B5AC-8C7C17A00158}"/>
          </ac:picMkLst>
        </pc:picChg>
      </pc:sldChg>
      <pc:sldChg chg="modSp add mod">
        <pc:chgData name="Timothy Stephens" userId="04d984e7-3e34-43a2-a991-66b36e927379" providerId="ADAL" clId="{88D22A0C-F6EB-4B58-A3A1-B6C0121839D6}" dt="2021-05-14T21:37:06.949" v="2193" actId="207"/>
        <pc:sldMkLst>
          <pc:docMk/>
          <pc:sldMk cId="2094884653" sldId="353"/>
        </pc:sldMkLst>
        <pc:spChg chg="mod">
          <ac:chgData name="Timothy Stephens" userId="04d984e7-3e34-43a2-a991-66b36e927379" providerId="ADAL" clId="{88D22A0C-F6EB-4B58-A3A1-B6C0121839D6}" dt="2021-05-14T21:37:06.949" v="2193" actId="207"/>
          <ac:spMkLst>
            <pc:docMk/>
            <pc:sldMk cId="2094884653" sldId="353"/>
            <ac:spMk id="2" creationId="{20974020-3A73-4D52-B684-03616012FADA}"/>
          </ac:spMkLst>
        </pc:spChg>
      </pc:sldChg>
      <pc:sldChg chg="addSp modSp add mod">
        <pc:chgData name="Timothy Stephens" userId="04d984e7-3e34-43a2-a991-66b36e927379" providerId="ADAL" clId="{88D22A0C-F6EB-4B58-A3A1-B6C0121839D6}" dt="2021-05-14T21:29:40.057" v="1997" actId="14100"/>
        <pc:sldMkLst>
          <pc:docMk/>
          <pc:sldMk cId="251330061" sldId="354"/>
        </pc:sldMkLst>
        <pc:spChg chg="mod ord">
          <ac:chgData name="Timothy Stephens" userId="04d984e7-3e34-43a2-a991-66b36e927379" providerId="ADAL" clId="{88D22A0C-F6EB-4B58-A3A1-B6C0121839D6}" dt="2021-05-14T21:29:40.057" v="1997" actId="14100"/>
          <ac:spMkLst>
            <pc:docMk/>
            <pc:sldMk cId="251330061" sldId="354"/>
            <ac:spMk id="3" creationId="{9F24C215-EDB7-461C-A8EF-DC9C2FF6372B}"/>
          </ac:spMkLst>
        </pc:spChg>
        <pc:picChg chg="add">
          <ac:chgData name="Timothy Stephens" userId="04d984e7-3e34-43a2-a991-66b36e927379" providerId="ADAL" clId="{88D22A0C-F6EB-4B58-A3A1-B6C0121839D6}" dt="2021-05-14T21:29:32.056" v="1994" actId="22"/>
          <ac:picMkLst>
            <pc:docMk/>
            <pc:sldMk cId="251330061" sldId="354"/>
            <ac:picMk id="4" creationId="{EFE26134-7B6A-45C3-892A-1391C797BF2B}"/>
          </ac:picMkLst>
        </pc:picChg>
      </pc:sldChg>
      <pc:sldChg chg="modSp add mod">
        <pc:chgData name="Timothy Stephens" userId="04d984e7-3e34-43a2-a991-66b36e927379" providerId="ADAL" clId="{88D22A0C-F6EB-4B58-A3A1-B6C0121839D6}" dt="2021-05-14T21:49:28.341" v="2364" actId="20577"/>
        <pc:sldMkLst>
          <pc:docMk/>
          <pc:sldMk cId="1541770016" sldId="355"/>
        </pc:sldMkLst>
        <pc:spChg chg="mod">
          <ac:chgData name="Timothy Stephens" userId="04d984e7-3e34-43a2-a991-66b36e927379" providerId="ADAL" clId="{88D22A0C-F6EB-4B58-A3A1-B6C0121839D6}" dt="2021-05-14T21:49:28.341" v="2364" actId="20577"/>
          <ac:spMkLst>
            <pc:docMk/>
            <pc:sldMk cId="1541770016" sldId="355"/>
            <ac:spMk id="2" creationId="{20974020-3A73-4D52-B684-03616012FADA}"/>
          </ac:spMkLst>
        </pc:spChg>
      </pc:sldChg>
      <pc:sldChg chg="addSp modSp add mod">
        <pc:chgData name="Timothy Stephens" userId="04d984e7-3e34-43a2-a991-66b36e927379" providerId="ADAL" clId="{88D22A0C-F6EB-4B58-A3A1-B6C0121839D6}" dt="2021-05-14T21:41:10.839" v="2222" actId="1036"/>
        <pc:sldMkLst>
          <pc:docMk/>
          <pc:sldMk cId="2984931935" sldId="356"/>
        </pc:sldMkLst>
        <pc:spChg chg="mod ord">
          <ac:chgData name="Timothy Stephens" userId="04d984e7-3e34-43a2-a991-66b36e927379" providerId="ADAL" clId="{88D22A0C-F6EB-4B58-A3A1-B6C0121839D6}" dt="2021-05-14T21:41:10.839" v="2222" actId="1036"/>
          <ac:spMkLst>
            <pc:docMk/>
            <pc:sldMk cId="2984931935" sldId="356"/>
            <ac:spMk id="3" creationId="{9F24C215-EDB7-461C-A8EF-DC9C2FF6372B}"/>
          </ac:spMkLst>
        </pc:spChg>
        <pc:picChg chg="add">
          <ac:chgData name="Timothy Stephens" userId="04d984e7-3e34-43a2-a991-66b36e927379" providerId="ADAL" clId="{88D22A0C-F6EB-4B58-A3A1-B6C0121839D6}" dt="2021-05-14T21:40:56.604" v="2214" actId="22"/>
          <ac:picMkLst>
            <pc:docMk/>
            <pc:sldMk cId="2984931935" sldId="356"/>
            <ac:picMk id="4" creationId="{3768373F-B8D2-4CC8-86A6-FA399C592FF1}"/>
          </ac:picMkLst>
        </pc:picChg>
      </pc:sldChg>
      <pc:sldChg chg="modSp add mod">
        <pc:chgData name="Timothy Stephens" userId="04d984e7-3e34-43a2-a991-66b36e927379" providerId="ADAL" clId="{88D22A0C-F6EB-4B58-A3A1-B6C0121839D6}" dt="2021-05-14T21:56:16.309" v="2433"/>
        <pc:sldMkLst>
          <pc:docMk/>
          <pc:sldMk cId="4241643384" sldId="357"/>
        </pc:sldMkLst>
        <pc:spChg chg="mod">
          <ac:chgData name="Timothy Stephens" userId="04d984e7-3e34-43a2-a991-66b36e927379" providerId="ADAL" clId="{88D22A0C-F6EB-4B58-A3A1-B6C0121839D6}" dt="2021-05-14T21:56:16.309" v="2433"/>
          <ac:spMkLst>
            <pc:docMk/>
            <pc:sldMk cId="4241643384" sldId="357"/>
            <ac:spMk id="2" creationId="{20974020-3A73-4D52-B684-03616012FADA}"/>
          </ac:spMkLst>
        </pc:spChg>
      </pc:sldChg>
      <pc:sldChg chg="addSp modSp add mod">
        <pc:chgData name="Timothy Stephens" userId="04d984e7-3e34-43a2-a991-66b36e927379" providerId="ADAL" clId="{88D22A0C-F6EB-4B58-A3A1-B6C0121839D6}" dt="2021-05-14T21:53:57.508" v="2426" actId="1076"/>
        <pc:sldMkLst>
          <pc:docMk/>
          <pc:sldMk cId="914202911" sldId="358"/>
        </pc:sldMkLst>
        <pc:spChg chg="mod ord">
          <ac:chgData name="Timothy Stephens" userId="04d984e7-3e34-43a2-a991-66b36e927379" providerId="ADAL" clId="{88D22A0C-F6EB-4B58-A3A1-B6C0121839D6}" dt="2021-05-14T21:53:57.508" v="2426" actId="1076"/>
          <ac:spMkLst>
            <pc:docMk/>
            <pc:sldMk cId="914202911" sldId="358"/>
            <ac:spMk id="3" creationId="{9F24C215-EDB7-461C-A8EF-DC9C2FF6372B}"/>
          </ac:spMkLst>
        </pc:spChg>
        <pc:picChg chg="add">
          <ac:chgData name="Timothy Stephens" userId="04d984e7-3e34-43a2-a991-66b36e927379" providerId="ADAL" clId="{88D22A0C-F6EB-4B58-A3A1-B6C0121839D6}" dt="2021-05-14T21:53:50.757" v="2424" actId="22"/>
          <ac:picMkLst>
            <pc:docMk/>
            <pc:sldMk cId="914202911" sldId="358"/>
            <ac:picMk id="4" creationId="{38E92369-2F25-4980-936A-F6E4939FCA50}"/>
          </ac:picMkLst>
        </pc:picChg>
      </pc:sldChg>
      <pc:sldChg chg="add">
        <pc:chgData name="Timothy Stephens" userId="04d984e7-3e34-43a2-a991-66b36e927379" providerId="ADAL" clId="{88D22A0C-F6EB-4B58-A3A1-B6C0121839D6}" dt="2021-05-14T21:07:00.997" v="1402"/>
        <pc:sldMkLst>
          <pc:docMk/>
          <pc:sldMk cId="2842550427" sldId="359"/>
        </pc:sldMkLst>
      </pc:sldChg>
      <pc:sldChg chg="add">
        <pc:chgData name="Timothy Stephens" userId="04d984e7-3e34-43a2-a991-66b36e927379" providerId="ADAL" clId="{88D22A0C-F6EB-4B58-A3A1-B6C0121839D6}" dt="2021-05-14T21:07:00.997" v="1402"/>
        <pc:sldMkLst>
          <pc:docMk/>
          <pc:sldMk cId="3803943446" sldId="360"/>
        </pc:sldMkLst>
      </pc:sldChg>
      <pc:sldChg chg="modSp add mod">
        <pc:chgData name="Timothy Stephens" userId="04d984e7-3e34-43a2-a991-66b36e927379" providerId="ADAL" clId="{88D22A0C-F6EB-4B58-A3A1-B6C0121839D6}" dt="2021-05-14T22:01:30.893" v="2627" actId="207"/>
        <pc:sldMkLst>
          <pc:docMk/>
          <pc:sldMk cId="1279072511" sldId="361"/>
        </pc:sldMkLst>
        <pc:spChg chg="mod">
          <ac:chgData name="Timothy Stephens" userId="04d984e7-3e34-43a2-a991-66b36e927379" providerId="ADAL" clId="{88D22A0C-F6EB-4B58-A3A1-B6C0121839D6}" dt="2021-05-14T22:01:30.893" v="2627" actId="207"/>
          <ac:spMkLst>
            <pc:docMk/>
            <pc:sldMk cId="1279072511" sldId="361"/>
            <ac:spMk id="2" creationId="{20974020-3A73-4D52-B684-03616012FADA}"/>
          </ac:spMkLst>
        </pc:spChg>
      </pc:sldChg>
      <pc:sldChg chg="addSp modSp add mod">
        <pc:chgData name="Timothy Stephens" userId="04d984e7-3e34-43a2-a991-66b36e927379" providerId="ADAL" clId="{88D22A0C-F6EB-4B58-A3A1-B6C0121839D6}" dt="2021-05-14T22:00:26.952" v="2568" actId="1076"/>
        <pc:sldMkLst>
          <pc:docMk/>
          <pc:sldMk cId="1420771210" sldId="362"/>
        </pc:sldMkLst>
        <pc:spChg chg="mod ord">
          <ac:chgData name="Timothy Stephens" userId="04d984e7-3e34-43a2-a991-66b36e927379" providerId="ADAL" clId="{88D22A0C-F6EB-4B58-A3A1-B6C0121839D6}" dt="2021-05-14T22:00:26.952" v="2568" actId="1076"/>
          <ac:spMkLst>
            <pc:docMk/>
            <pc:sldMk cId="1420771210" sldId="362"/>
            <ac:spMk id="3" creationId="{9F24C215-EDB7-461C-A8EF-DC9C2FF6372B}"/>
          </ac:spMkLst>
        </pc:spChg>
        <pc:picChg chg="add">
          <ac:chgData name="Timothy Stephens" userId="04d984e7-3e34-43a2-a991-66b36e927379" providerId="ADAL" clId="{88D22A0C-F6EB-4B58-A3A1-B6C0121839D6}" dt="2021-05-14T22:00:05.060" v="2526" actId="22"/>
          <ac:picMkLst>
            <pc:docMk/>
            <pc:sldMk cId="1420771210" sldId="362"/>
            <ac:picMk id="4" creationId="{63837683-7519-4838-BA31-4E3CEE07F34C}"/>
          </ac:picMkLst>
        </pc:picChg>
      </pc:sldChg>
      <pc:sldChg chg="modSp add mod">
        <pc:chgData name="Timothy Stephens" userId="04d984e7-3e34-43a2-a991-66b36e927379" providerId="ADAL" clId="{88D22A0C-F6EB-4B58-A3A1-B6C0121839D6}" dt="2021-05-14T22:10:37.305" v="2875" actId="20577"/>
        <pc:sldMkLst>
          <pc:docMk/>
          <pc:sldMk cId="2297358336" sldId="363"/>
        </pc:sldMkLst>
        <pc:spChg chg="mod">
          <ac:chgData name="Timothy Stephens" userId="04d984e7-3e34-43a2-a991-66b36e927379" providerId="ADAL" clId="{88D22A0C-F6EB-4B58-A3A1-B6C0121839D6}" dt="2021-05-14T22:10:37.305" v="2875" actId="20577"/>
          <ac:spMkLst>
            <pc:docMk/>
            <pc:sldMk cId="2297358336" sldId="363"/>
            <ac:spMk id="2" creationId="{20974020-3A73-4D52-B684-03616012FADA}"/>
          </ac:spMkLst>
        </pc:spChg>
      </pc:sldChg>
      <pc:sldChg chg="addSp modSp add mod">
        <pc:chgData name="Timothy Stephens" userId="04d984e7-3e34-43a2-a991-66b36e927379" providerId="ADAL" clId="{88D22A0C-F6EB-4B58-A3A1-B6C0121839D6}" dt="2021-05-14T22:04:36.185" v="2671" actId="14100"/>
        <pc:sldMkLst>
          <pc:docMk/>
          <pc:sldMk cId="3167302569" sldId="364"/>
        </pc:sldMkLst>
        <pc:spChg chg="mod ord">
          <ac:chgData name="Timothy Stephens" userId="04d984e7-3e34-43a2-a991-66b36e927379" providerId="ADAL" clId="{88D22A0C-F6EB-4B58-A3A1-B6C0121839D6}" dt="2021-05-14T22:04:36.185" v="2671" actId="14100"/>
          <ac:spMkLst>
            <pc:docMk/>
            <pc:sldMk cId="3167302569" sldId="364"/>
            <ac:spMk id="3" creationId="{9F24C215-EDB7-461C-A8EF-DC9C2FF6372B}"/>
          </ac:spMkLst>
        </pc:spChg>
        <pc:picChg chg="add">
          <ac:chgData name="Timothy Stephens" userId="04d984e7-3e34-43a2-a991-66b36e927379" providerId="ADAL" clId="{88D22A0C-F6EB-4B58-A3A1-B6C0121839D6}" dt="2021-05-14T22:04:23.411" v="2664" actId="22"/>
          <ac:picMkLst>
            <pc:docMk/>
            <pc:sldMk cId="3167302569" sldId="364"/>
            <ac:picMk id="4" creationId="{6EB76F85-8B1D-48CB-BDFD-E6EAE2353429}"/>
          </ac:picMkLst>
        </pc:picChg>
      </pc:sldChg>
      <pc:sldChg chg="modSp add mod">
        <pc:chgData name="Timothy Stephens" userId="04d984e7-3e34-43a2-a991-66b36e927379" providerId="ADAL" clId="{88D22A0C-F6EB-4B58-A3A1-B6C0121839D6}" dt="2021-05-14T22:16:31.929" v="3127" actId="20577"/>
        <pc:sldMkLst>
          <pc:docMk/>
          <pc:sldMk cId="1866531360" sldId="365"/>
        </pc:sldMkLst>
        <pc:spChg chg="mod">
          <ac:chgData name="Timothy Stephens" userId="04d984e7-3e34-43a2-a991-66b36e927379" providerId="ADAL" clId="{88D22A0C-F6EB-4B58-A3A1-B6C0121839D6}" dt="2021-05-14T22:16:31.929" v="3127" actId="20577"/>
          <ac:spMkLst>
            <pc:docMk/>
            <pc:sldMk cId="1866531360" sldId="365"/>
            <ac:spMk id="2" creationId="{20974020-3A73-4D52-B684-03616012FADA}"/>
          </ac:spMkLst>
        </pc:spChg>
      </pc:sldChg>
      <pc:sldChg chg="addSp modSp add mod">
        <pc:chgData name="Timothy Stephens" userId="04d984e7-3e34-43a2-a991-66b36e927379" providerId="ADAL" clId="{88D22A0C-F6EB-4B58-A3A1-B6C0121839D6}" dt="2021-05-14T22:12:28.760" v="2900" actId="14100"/>
        <pc:sldMkLst>
          <pc:docMk/>
          <pc:sldMk cId="3518005234" sldId="366"/>
        </pc:sldMkLst>
        <pc:spChg chg="mod ord">
          <ac:chgData name="Timothy Stephens" userId="04d984e7-3e34-43a2-a991-66b36e927379" providerId="ADAL" clId="{88D22A0C-F6EB-4B58-A3A1-B6C0121839D6}" dt="2021-05-14T22:12:28.760" v="2900" actId="14100"/>
          <ac:spMkLst>
            <pc:docMk/>
            <pc:sldMk cId="3518005234" sldId="366"/>
            <ac:spMk id="3" creationId="{9F24C215-EDB7-461C-A8EF-DC9C2FF6372B}"/>
          </ac:spMkLst>
        </pc:spChg>
        <pc:picChg chg="add">
          <ac:chgData name="Timothy Stephens" userId="04d984e7-3e34-43a2-a991-66b36e927379" providerId="ADAL" clId="{88D22A0C-F6EB-4B58-A3A1-B6C0121839D6}" dt="2021-05-14T22:12:20.661" v="2897" actId="22"/>
          <ac:picMkLst>
            <pc:docMk/>
            <pc:sldMk cId="3518005234" sldId="366"/>
            <ac:picMk id="4" creationId="{8B694E2E-CB83-4B2E-8115-706809684A0F}"/>
          </ac:picMkLst>
        </pc:picChg>
      </pc:sldChg>
      <pc:sldChg chg="modSp add mod">
        <pc:chgData name="Timothy Stephens" userId="04d984e7-3e34-43a2-a991-66b36e927379" providerId="ADAL" clId="{88D22A0C-F6EB-4B58-A3A1-B6C0121839D6}" dt="2021-05-14T22:22:03.509" v="3250" actId="20577"/>
        <pc:sldMkLst>
          <pc:docMk/>
          <pc:sldMk cId="1483650190" sldId="367"/>
        </pc:sldMkLst>
        <pc:spChg chg="mod">
          <ac:chgData name="Timothy Stephens" userId="04d984e7-3e34-43a2-a991-66b36e927379" providerId="ADAL" clId="{88D22A0C-F6EB-4B58-A3A1-B6C0121839D6}" dt="2021-05-14T22:22:03.509" v="3250" actId="20577"/>
          <ac:spMkLst>
            <pc:docMk/>
            <pc:sldMk cId="1483650190" sldId="367"/>
            <ac:spMk id="2" creationId="{20974020-3A73-4D52-B684-03616012FADA}"/>
          </ac:spMkLst>
        </pc:spChg>
      </pc:sldChg>
      <pc:sldChg chg="addSp modSp add mod">
        <pc:chgData name="Timothy Stephens" userId="04d984e7-3e34-43a2-a991-66b36e927379" providerId="ADAL" clId="{88D22A0C-F6EB-4B58-A3A1-B6C0121839D6}" dt="2021-05-14T22:18:24.905" v="3160" actId="14100"/>
        <pc:sldMkLst>
          <pc:docMk/>
          <pc:sldMk cId="2304054630" sldId="368"/>
        </pc:sldMkLst>
        <pc:spChg chg="mod ord">
          <ac:chgData name="Timothy Stephens" userId="04d984e7-3e34-43a2-a991-66b36e927379" providerId="ADAL" clId="{88D22A0C-F6EB-4B58-A3A1-B6C0121839D6}" dt="2021-05-14T22:18:24.905" v="3160" actId="14100"/>
          <ac:spMkLst>
            <pc:docMk/>
            <pc:sldMk cId="2304054630" sldId="368"/>
            <ac:spMk id="3" creationId="{9F24C215-EDB7-461C-A8EF-DC9C2FF6372B}"/>
          </ac:spMkLst>
        </pc:spChg>
        <pc:picChg chg="add">
          <ac:chgData name="Timothy Stephens" userId="04d984e7-3e34-43a2-a991-66b36e927379" providerId="ADAL" clId="{88D22A0C-F6EB-4B58-A3A1-B6C0121839D6}" dt="2021-05-14T22:18:13.811" v="3157" actId="22"/>
          <ac:picMkLst>
            <pc:docMk/>
            <pc:sldMk cId="2304054630" sldId="368"/>
            <ac:picMk id="4" creationId="{B79A6BDE-B053-48E6-82FA-CEC3D6D8F53E}"/>
          </ac:picMkLst>
        </pc:picChg>
      </pc:sldChg>
      <pc:sldChg chg="addSp delSp modSp add mod">
        <pc:chgData name="Timothy Stephens" userId="04d984e7-3e34-43a2-a991-66b36e927379" providerId="ADAL" clId="{88D22A0C-F6EB-4B58-A3A1-B6C0121839D6}" dt="2021-05-14T21:12:28.467" v="1498" actId="14100"/>
        <pc:sldMkLst>
          <pc:docMk/>
          <pc:sldMk cId="3235156520" sldId="369"/>
        </pc:sldMkLst>
        <pc:spChg chg="mod">
          <ac:chgData name="Timothy Stephens" userId="04d984e7-3e34-43a2-a991-66b36e927379" providerId="ADAL" clId="{88D22A0C-F6EB-4B58-A3A1-B6C0121839D6}" dt="2021-05-14T21:12:28.467" v="1498" actId="14100"/>
          <ac:spMkLst>
            <pc:docMk/>
            <pc:sldMk cId="3235156520" sldId="369"/>
            <ac:spMk id="3" creationId="{9F24C215-EDB7-461C-A8EF-DC9C2FF6372B}"/>
          </ac:spMkLst>
        </pc:spChg>
        <pc:picChg chg="add ord">
          <ac:chgData name="Timothy Stephens" userId="04d984e7-3e34-43a2-a991-66b36e927379" providerId="ADAL" clId="{88D22A0C-F6EB-4B58-A3A1-B6C0121839D6}" dt="2021-05-14T21:12:23.404" v="1496" actId="171"/>
          <ac:picMkLst>
            <pc:docMk/>
            <pc:sldMk cId="3235156520" sldId="369"/>
            <ac:picMk id="4" creationId="{84223301-276A-4E27-9708-2EEFB9F53253}"/>
          </ac:picMkLst>
        </pc:picChg>
        <pc:picChg chg="del">
          <ac:chgData name="Timothy Stephens" userId="04d984e7-3e34-43a2-a991-66b36e927379" providerId="ADAL" clId="{88D22A0C-F6EB-4B58-A3A1-B6C0121839D6}" dt="2021-05-14T21:12:09.981" v="1491" actId="478"/>
          <ac:picMkLst>
            <pc:docMk/>
            <pc:sldMk cId="3235156520" sldId="369"/>
            <ac:picMk id="5" creationId="{37F1759A-559F-4543-9E86-8FA425546C2D}"/>
          </ac:picMkLst>
        </pc:picChg>
      </pc:sldChg>
      <pc:sldChg chg="addSp delSp modSp add mod">
        <pc:chgData name="Timothy Stephens" userId="04d984e7-3e34-43a2-a991-66b36e927379" providerId="ADAL" clId="{88D22A0C-F6EB-4B58-A3A1-B6C0121839D6}" dt="2021-05-14T21:14:43.030" v="1505" actId="14100"/>
        <pc:sldMkLst>
          <pc:docMk/>
          <pc:sldMk cId="805953347" sldId="370"/>
        </pc:sldMkLst>
        <pc:spChg chg="mod">
          <ac:chgData name="Timothy Stephens" userId="04d984e7-3e34-43a2-a991-66b36e927379" providerId="ADAL" clId="{88D22A0C-F6EB-4B58-A3A1-B6C0121839D6}" dt="2021-05-14T21:14:43.030" v="1505" actId="14100"/>
          <ac:spMkLst>
            <pc:docMk/>
            <pc:sldMk cId="805953347" sldId="370"/>
            <ac:spMk id="3" creationId="{9F24C215-EDB7-461C-A8EF-DC9C2FF6372B}"/>
          </ac:spMkLst>
        </pc:spChg>
        <pc:picChg chg="add ord">
          <ac:chgData name="Timothy Stephens" userId="04d984e7-3e34-43a2-a991-66b36e927379" providerId="ADAL" clId="{88D22A0C-F6EB-4B58-A3A1-B6C0121839D6}" dt="2021-05-14T21:14:37.154" v="1503" actId="171"/>
          <ac:picMkLst>
            <pc:docMk/>
            <pc:sldMk cId="805953347" sldId="370"/>
            <ac:picMk id="4" creationId="{F43CF76E-BD92-4BAE-AB88-F9AA3DE23C0B}"/>
          </ac:picMkLst>
        </pc:picChg>
        <pc:picChg chg="del">
          <ac:chgData name="Timothy Stephens" userId="04d984e7-3e34-43a2-a991-66b36e927379" providerId="ADAL" clId="{88D22A0C-F6EB-4B58-A3A1-B6C0121839D6}" dt="2021-05-14T21:12:08.504" v="1490" actId="478"/>
          <ac:picMkLst>
            <pc:docMk/>
            <pc:sldMk cId="805953347" sldId="370"/>
            <ac:picMk id="5" creationId="{37F1759A-559F-4543-9E86-8FA425546C2D}"/>
          </ac:picMkLst>
        </pc:picChg>
      </pc:sldChg>
      <pc:sldChg chg="addSp modSp add mod">
        <pc:chgData name="Timothy Stephens" userId="04d984e7-3e34-43a2-a991-66b36e927379" providerId="ADAL" clId="{88D22A0C-F6EB-4B58-A3A1-B6C0121839D6}" dt="2021-05-14T21:23:40.928" v="1766" actId="1036"/>
        <pc:sldMkLst>
          <pc:docMk/>
          <pc:sldMk cId="371241565" sldId="371"/>
        </pc:sldMkLst>
        <pc:spChg chg="mod ord">
          <ac:chgData name="Timothy Stephens" userId="04d984e7-3e34-43a2-a991-66b36e927379" providerId="ADAL" clId="{88D22A0C-F6EB-4B58-A3A1-B6C0121839D6}" dt="2021-05-14T21:23:40.928" v="1766" actId="1036"/>
          <ac:spMkLst>
            <pc:docMk/>
            <pc:sldMk cId="371241565" sldId="371"/>
            <ac:spMk id="3" creationId="{9F24C215-EDB7-461C-A8EF-DC9C2FF6372B}"/>
          </ac:spMkLst>
        </pc:spChg>
        <pc:picChg chg="add">
          <ac:chgData name="Timothy Stephens" userId="04d984e7-3e34-43a2-a991-66b36e927379" providerId="ADAL" clId="{88D22A0C-F6EB-4B58-A3A1-B6C0121839D6}" dt="2021-05-14T21:23:32.908" v="1763" actId="22"/>
          <ac:picMkLst>
            <pc:docMk/>
            <pc:sldMk cId="371241565" sldId="371"/>
            <ac:picMk id="4" creationId="{BB13D057-AC2F-4902-AF47-684476858F40}"/>
          </ac:picMkLst>
        </pc:picChg>
      </pc:sldChg>
      <pc:sldChg chg="addSp modSp add mod">
        <pc:chgData name="Timothy Stephens" userId="04d984e7-3e34-43a2-a991-66b36e927379" providerId="ADAL" clId="{88D22A0C-F6EB-4B58-A3A1-B6C0121839D6}" dt="2021-05-14T21:26:20.928" v="1790" actId="1076"/>
        <pc:sldMkLst>
          <pc:docMk/>
          <pc:sldMk cId="4067206677" sldId="372"/>
        </pc:sldMkLst>
        <pc:spChg chg="mod ord">
          <ac:chgData name="Timothy Stephens" userId="04d984e7-3e34-43a2-a991-66b36e927379" providerId="ADAL" clId="{88D22A0C-F6EB-4B58-A3A1-B6C0121839D6}" dt="2021-05-14T21:26:20.928" v="1790" actId="1076"/>
          <ac:spMkLst>
            <pc:docMk/>
            <pc:sldMk cId="4067206677" sldId="372"/>
            <ac:spMk id="3" creationId="{9F24C215-EDB7-461C-A8EF-DC9C2FF6372B}"/>
          </ac:spMkLst>
        </pc:spChg>
        <pc:spChg chg="add mod">
          <ac:chgData name="Timothy Stephens" userId="04d984e7-3e34-43a2-a991-66b36e927379" providerId="ADAL" clId="{88D22A0C-F6EB-4B58-A3A1-B6C0121839D6}" dt="2021-05-14T21:26:16.810" v="1789" actId="1076"/>
          <ac:spMkLst>
            <pc:docMk/>
            <pc:sldMk cId="4067206677" sldId="372"/>
            <ac:spMk id="5" creationId="{780EE892-B290-43DE-8540-BE411C260968}"/>
          </ac:spMkLst>
        </pc:spChg>
        <pc:picChg chg="add">
          <ac:chgData name="Timothy Stephens" userId="04d984e7-3e34-43a2-a991-66b36e927379" providerId="ADAL" clId="{88D22A0C-F6EB-4B58-A3A1-B6C0121839D6}" dt="2021-05-14T21:26:08.505" v="1786" actId="22"/>
          <ac:picMkLst>
            <pc:docMk/>
            <pc:sldMk cId="4067206677" sldId="372"/>
            <ac:picMk id="4" creationId="{19CEA443-1F82-4F5D-AF36-405C34767AF7}"/>
          </ac:picMkLst>
        </pc:picChg>
      </pc:sldChg>
      <pc:sldChg chg="addSp modSp add mod">
        <pc:chgData name="Timothy Stephens" userId="04d984e7-3e34-43a2-a991-66b36e927379" providerId="ADAL" clId="{88D22A0C-F6EB-4B58-A3A1-B6C0121839D6}" dt="2021-05-14T21:31:36.422" v="2021" actId="1035"/>
        <pc:sldMkLst>
          <pc:docMk/>
          <pc:sldMk cId="4006071372" sldId="373"/>
        </pc:sldMkLst>
        <pc:spChg chg="mod ord">
          <ac:chgData name="Timothy Stephens" userId="04d984e7-3e34-43a2-a991-66b36e927379" providerId="ADAL" clId="{88D22A0C-F6EB-4B58-A3A1-B6C0121839D6}" dt="2021-05-14T21:31:36.422" v="2021" actId="1035"/>
          <ac:spMkLst>
            <pc:docMk/>
            <pc:sldMk cId="4006071372" sldId="373"/>
            <ac:spMk id="3" creationId="{9F24C215-EDB7-461C-A8EF-DC9C2FF6372B}"/>
          </ac:spMkLst>
        </pc:spChg>
        <pc:picChg chg="add">
          <ac:chgData name="Timothy Stephens" userId="04d984e7-3e34-43a2-a991-66b36e927379" providerId="ADAL" clId="{88D22A0C-F6EB-4B58-A3A1-B6C0121839D6}" dt="2021-05-14T21:31:29.478" v="2017" actId="22"/>
          <ac:picMkLst>
            <pc:docMk/>
            <pc:sldMk cId="4006071372" sldId="373"/>
            <ac:picMk id="4" creationId="{E06FE376-E185-41EA-9342-070F11A7AA5C}"/>
          </ac:picMkLst>
        </pc:picChg>
      </pc:sldChg>
      <pc:sldChg chg="addSp modSp add mod">
        <pc:chgData name="Timothy Stephens" userId="04d984e7-3e34-43a2-a991-66b36e927379" providerId="ADAL" clId="{88D22A0C-F6EB-4B58-A3A1-B6C0121839D6}" dt="2021-05-14T21:34:10.693" v="2117" actId="14100"/>
        <pc:sldMkLst>
          <pc:docMk/>
          <pc:sldMk cId="1402026522" sldId="374"/>
        </pc:sldMkLst>
        <pc:spChg chg="mod ord">
          <ac:chgData name="Timothy Stephens" userId="04d984e7-3e34-43a2-a991-66b36e927379" providerId="ADAL" clId="{88D22A0C-F6EB-4B58-A3A1-B6C0121839D6}" dt="2021-05-14T21:34:10.693" v="2117" actId="14100"/>
          <ac:spMkLst>
            <pc:docMk/>
            <pc:sldMk cId="1402026522" sldId="374"/>
            <ac:spMk id="3" creationId="{9F24C215-EDB7-461C-A8EF-DC9C2FF6372B}"/>
          </ac:spMkLst>
        </pc:spChg>
        <pc:picChg chg="add">
          <ac:chgData name="Timothy Stephens" userId="04d984e7-3e34-43a2-a991-66b36e927379" providerId="ADAL" clId="{88D22A0C-F6EB-4B58-A3A1-B6C0121839D6}" dt="2021-05-14T21:34:00.238" v="2112" actId="22"/>
          <ac:picMkLst>
            <pc:docMk/>
            <pc:sldMk cId="1402026522" sldId="374"/>
            <ac:picMk id="4" creationId="{CA850884-B44F-4330-96EE-FFCB095164B0}"/>
          </ac:picMkLst>
        </pc:picChg>
      </pc:sldChg>
      <pc:sldChg chg="addSp modSp add mod">
        <pc:chgData name="Timothy Stephens" userId="04d984e7-3e34-43a2-a991-66b36e927379" providerId="ADAL" clId="{88D22A0C-F6EB-4B58-A3A1-B6C0121839D6}" dt="2021-05-14T21:35:29.630" v="2140" actId="14100"/>
        <pc:sldMkLst>
          <pc:docMk/>
          <pc:sldMk cId="1707232713" sldId="375"/>
        </pc:sldMkLst>
        <pc:spChg chg="mod ord">
          <ac:chgData name="Timothy Stephens" userId="04d984e7-3e34-43a2-a991-66b36e927379" providerId="ADAL" clId="{88D22A0C-F6EB-4B58-A3A1-B6C0121839D6}" dt="2021-05-14T21:35:29.630" v="2140" actId="14100"/>
          <ac:spMkLst>
            <pc:docMk/>
            <pc:sldMk cId="1707232713" sldId="375"/>
            <ac:spMk id="3" creationId="{9F24C215-EDB7-461C-A8EF-DC9C2FF6372B}"/>
          </ac:spMkLst>
        </pc:spChg>
        <pc:picChg chg="add">
          <ac:chgData name="Timothy Stephens" userId="04d984e7-3e34-43a2-a991-66b36e927379" providerId="ADAL" clId="{88D22A0C-F6EB-4B58-A3A1-B6C0121839D6}" dt="2021-05-14T21:35:16.593" v="2137" actId="22"/>
          <ac:picMkLst>
            <pc:docMk/>
            <pc:sldMk cId="1707232713" sldId="375"/>
            <ac:picMk id="4" creationId="{31C3C15E-B3A5-4C44-9181-D4CEA27776DE}"/>
          </ac:picMkLst>
        </pc:picChg>
      </pc:sldChg>
      <pc:sldChg chg="addSp modSp add mod">
        <pc:chgData name="Timothy Stephens" userId="04d984e7-3e34-43a2-a991-66b36e927379" providerId="ADAL" clId="{88D22A0C-F6EB-4B58-A3A1-B6C0121839D6}" dt="2021-05-14T21:47:31.650" v="2256" actId="1035"/>
        <pc:sldMkLst>
          <pc:docMk/>
          <pc:sldMk cId="3865669160" sldId="376"/>
        </pc:sldMkLst>
        <pc:spChg chg="mod ord">
          <ac:chgData name="Timothy Stephens" userId="04d984e7-3e34-43a2-a991-66b36e927379" providerId="ADAL" clId="{88D22A0C-F6EB-4B58-A3A1-B6C0121839D6}" dt="2021-05-14T21:47:31.650" v="2256" actId="1035"/>
          <ac:spMkLst>
            <pc:docMk/>
            <pc:sldMk cId="3865669160" sldId="376"/>
            <ac:spMk id="3" creationId="{9F24C215-EDB7-461C-A8EF-DC9C2FF6372B}"/>
          </ac:spMkLst>
        </pc:spChg>
        <pc:picChg chg="add">
          <ac:chgData name="Timothy Stephens" userId="04d984e7-3e34-43a2-a991-66b36e927379" providerId="ADAL" clId="{88D22A0C-F6EB-4B58-A3A1-B6C0121839D6}" dt="2021-05-14T21:47:22.408" v="2249" actId="22"/>
          <ac:picMkLst>
            <pc:docMk/>
            <pc:sldMk cId="3865669160" sldId="376"/>
            <ac:picMk id="4" creationId="{5B8F00A2-CF6E-4999-9967-1654ABD331D2}"/>
          </ac:picMkLst>
        </pc:picChg>
      </pc:sldChg>
      <pc:sldChg chg="addSp modSp add mod">
        <pc:chgData name="Timothy Stephens" userId="04d984e7-3e34-43a2-a991-66b36e927379" providerId="ADAL" clId="{88D22A0C-F6EB-4B58-A3A1-B6C0121839D6}" dt="2021-05-14T21:49:02.106" v="2335" actId="14100"/>
        <pc:sldMkLst>
          <pc:docMk/>
          <pc:sldMk cId="298278680" sldId="377"/>
        </pc:sldMkLst>
        <pc:spChg chg="mod ord">
          <ac:chgData name="Timothy Stephens" userId="04d984e7-3e34-43a2-a991-66b36e927379" providerId="ADAL" clId="{88D22A0C-F6EB-4B58-A3A1-B6C0121839D6}" dt="2021-05-14T21:49:02.106" v="2335" actId="14100"/>
          <ac:spMkLst>
            <pc:docMk/>
            <pc:sldMk cId="298278680" sldId="377"/>
            <ac:spMk id="3" creationId="{9F24C215-EDB7-461C-A8EF-DC9C2FF6372B}"/>
          </ac:spMkLst>
        </pc:spChg>
        <pc:spChg chg="add mod">
          <ac:chgData name="Timothy Stephens" userId="04d984e7-3e34-43a2-a991-66b36e927379" providerId="ADAL" clId="{88D22A0C-F6EB-4B58-A3A1-B6C0121839D6}" dt="2021-05-14T21:48:56.092" v="2333" actId="14100"/>
          <ac:spMkLst>
            <pc:docMk/>
            <pc:sldMk cId="298278680" sldId="377"/>
            <ac:spMk id="5" creationId="{D2B3A934-B6AA-4719-B0D7-0668840F43D5}"/>
          </ac:spMkLst>
        </pc:spChg>
        <pc:picChg chg="add">
          <ac:chgData name="Timothy Stephens" userId="04d984e7-3e34-43a2-a991-66b36e927379" providerId="ADAL" clId="{88D22A0C-F6EB-4B58-A3A1-B6C0121839D6}" dt="2021-05-14T21:48:47.434" v="2329" actId="22"/>
          <ac:picMkLst>
            <pc:docMk/>
            <pc:sldMk cId="298278680" sldId="377"/>
            <ac:picMk id="4" creationId="{51BFFE1C-5799-4EA5-8C20-442194B3D253}"/>
          </ac:picMkLst>
        </pc:picChg>
      </pc:sldChg>
      <pc:sldChg chg="addSp delSp modSp add mod">
        <pc:chgData name="Timothy Stephens" userId="04d984e7-3e34-43a2-a991-66b36e927379" providerId="ADAL" clId="{88D22A0C-F6EB-4B58-A3A1-B6C0121839D6}" dt="2021-05-14T21:55:32.498" v="2432" actId="14100"/>
        <pc:sldMkLst>
          <pc:docMk/>
          <pc:sldMk cId="3513789298" sldId="378"/>
        </pc:sldMkLst>
        <pc:spChg chg="mod">
          <ac:chgData name="Timothy Stephens" userId="04d984e7-3e34-43a2-a991-66b36e927379" providerId="ADAL" clId="{88D22A0C-F6EB-4B58-A3A1-B6C0121839D6}" dt="2021-05-14T21:55:32.498" v="2432" actId="14100"/>
          <ac:spMkLst>
            <pc:docMk/>
            <pc:sldMk cId="3513789298" sldId="378"/>
            <ac:spMk id="3" creationId="{9F24C215-EDB7-461C-A8EF-DC9C2FF6372B}"/>
          </ac:spMkLst>
        </pc:spChg>
        <pc:picChg chg="del">
          <ac:chgData name="Timothy Stephens" userId="04d984e7-3e34-43a2-a991-66b36e927379" providerId="ADAL" clId="{88D22A0C-F6EB-4B58-A3A1-B6C0121839D6}" dt="2021-05-14T21:55:21.421" v="2428" actId="478"/>
          <ac:picMkLst>
            <pc:docMk/>
            <pc:sldMk cId="3513789298" sldId="378"/>
            <ac:picMk id="4" creationId="{38E92369-2F25-4980-936A-F6E4939FCA50}"/>
          </ac:picMkLst>
        </pc:picChg>
        <pc:picChg chg="add ord">
          <ac:chgData name="Timothy Stephens" userId="04d984e7-3e34-43a2-a991-66b36e927379" providerId="ADAL" clId="{88D22A0C-F6EB-4B58-A3A1-B6C0121839D6}" dt="2021-05-14T21:55:27.273" v="2430" actId="167"/>
          <ac:picMkLst>
            <pc:docMk/>
            <pc:sldMk cId="3513789298" sldId="378"/>
            <ac:picMk id="5" creationId="{E7E0092D-AC2E-4CCF-841A-439C6F87A334}"/>
          </ac:picMkLst>
        </pc:picChg>
      </pc:sldChg>
      <pc:sldChg chg="add del">
        <pc:chgData name="Timothy Stephens" userId="04d984e7-3e34-43a2-a991-66b36e927379" providerId="ADAL" clId="{88D22A0C-F6EB-4B58-A3A1-B6C0121839D6}" dt="2021-05-14T22:00:29.840" v="2569" actId="47"/>
        <pc:sldMkLst>
          <pc:docMk/>
          <pc:sldMk cId="1536665056" sldId="379"/>
        </pc:sldMkLst>
      </pc:sldChg>
      <pc:sldChg chg="addSp modSp add mod">
        <pc:chgData name="Timothy Stephens" userId="04d984e7-3e34-43a2-a991-66b36e927379" providerId="ADAL" clId="{88D22A0C-F6EB-4B58-A3A1-B6C0121839D6}" dt="2021-05-14T22:02:02.543" v="2631" actId="14100"/>
        <pc:sldMkLst>
          <pc:docMk/>
          <pc:sldMk cId="953294576" sldId="380"/>
        </pc:sldMkLst>
        <pc:spChg chg="mod ord">
          <ac:chgData name="Timothy Stephens" userId="04d984e7-3e34-43a2-a991-66b36e927379" providerId="ADAL" clId="{88D22A0C-F6EB-4B58-A3A1-B6C0121839D6}" dt="2021-05-14T22:02:02.543" v="2631" actId="14100"/>
          <ac:spMkLst>
            <pc:docMk/>
            <pc:sldMk cId="953294576" sldId="380"/>
            <ac:spMk id="3" creationId="{9F24C215-EDB7-461C-A8EF-DC9C2FF6372B}"/>
          </ac:spMkLst>
        </pc:spChg>
        <pc:picChg chg="add">
          <ac:chgData name="Timothy Stephens" userId="04d984e7-3e34-43a2-a991-66b36e927379" providerId="ADAL" clId="{88D22A0C-F6EB-4B58-A3A1-B6C0121839D6}" dt="2021-05-14T22:01:53.179" v="2628" actId="22"/>
          <ac:picMkLst>
            <pc:docMk/>
            <pc:sldMk cId="953294576" sldId="380"/>
            <ac:picMk id="4" creationId="{C8A44B24-E7EB-4631-BE24-8F6AB03585DA}"/>
          </ac:picMkLst>
        </pc:picChg>
      </pc:sldChg>
      <pc:sldChg chg="addSp modSp add mod">
        <pc:chgData name="Timothy Stephens" userId="04d984e7-3e34-43a2-a991-66b36e927379" providerId="ADAL" clId="{88D22A0C-F6EB-4B58-A3A1-B6C0121839D6}" dt="2021-05-14T22:06:26.325" v="2760" actId="14100"/>
        <pc:sldMkLst>
          <pc:docMk/>
          <pc:sldMk cId="727882857" sldId="381"/>
        </pc:sldMkLst>
        <pc:spChg chg="mod ord">
          <ac:chgData name="Timothy Stephens" userId="04d984e7-3e34-43a2-a991-66b36e927379" providerId="ADAL" clId="{88D22A0C-F6EB-4B58-A3A1-B6C0121839D6}" dt="2021-05-14T22:06:26.325" v="2760" actId="14100"/>
          <ac:spMkLst>
            <pc:docMk/>
            <pc:sldMk cId="727882857" sldId="381"/>
            <ac:spMk id="3" creationId="{9F24C215-EDB7-461C-A8EF-DC9C2FF6372B}"/>
          </ac:spMkLst>
        </pc:spChg>
        <pc:spChg chg="add mod">
          <ac:chgData name="Timothy Stephens" userId="04d984e7-3e34-43a2-a991-66b36e927379" providerId="ADAL" clId="{88D22A0C-F6EB-4B58-A3A1-B6C0121839D6}" dt="2021-05-14T22:06:17.696" v="2757" actId="14100"/>
          <ac:spMkLst>
            <pc:docMk/>
            <pc:sldMk cId="727882857" sldId="381"/>
            <ac:spMk id="5" creationId="{3723A93A-0819-4538-A2D8-470ECC01BFDF}"/>
          </ac:spMkLst>
        </pc:spChg>
        <pc:picChg chg="add">
          <ac:chgData name="Timothy Stephens" userId="04d984e7-3e34-43a2-a991-66b36e927379" providerId="ADAL" clId="{88D22A0C-F6EB-4B58-A3A1-B6C0121839D6}" dt="2021-05-14T22:06:10.900" v="2754" actId="22"/>
          <ac:picMkLst>
            <pc:docMk/>
            <pc:sldMk cId="727882857" sldId="381"/>
            <ac:picMk id="4" creationId="{2D284D81-24F5-467F-AA7C-98ED206EDAF4}"/>
          </ac:picMkLst>
        </pc:picChg>
      </pc:sldChg>
      <pc:sldChg chg="addSp modSp add mod">
        <pc:chgData name="Timothy Stephens" userId="04d984e7-3e34-43a2-a991-66b36e927379" providerId="ADAL" clId="{88D22A0C-F6EB-4B58-A3A1-B6C0121839D6}" dt="2021-05-14T22:08:49.118" v="2835" actId="1036"/>
        <pc:sldMkLst>
          <pc:docMk/>
          <pc:sldMk cId="2254128839" sldId="382"/>
        </pc:sldMkLst>
        <pc:spChg chg="mod ord">
          <ac:chgData name="Timothy Stephens" userId="04d984e7-3e34-43a2-a991-66b36e927379" providerId="ADAL" clId="{88D22A0C-F6EB-4B58-A3A1-B6C0121839D6}" dt="2021-05-14T22:08:49.118" v="2835" actId="1036"/>
          <ac:spMkLst>
            <pc:docMk/>
            <pc:sldMk cId="2254128839" sldId="382"/>
            <ac:spMk id="3" creationId="{9F24C215-EDB7-461C-A8EF-DC9C2FF6372B}"/>
          </ac:spMkLst>
        </pc:spChg>
        <pc:picChg chg="add">
          <ac:chgData name="Timothy Stephens" userId="04d984e7-3e34-43a2-a991-66b36e927379" providerId="ADAL" clId="{88D22A0C-F6EB-4B58-A3A1-B6C0121839D6}" dt="2021-05-14T22:08:40.505" v="2826" actId="22"/>
          <ac:picMkLst>
            <pc:docMk/>
            <pc:sldMk cId="2254128839" sldId="382"/>
            <ac:picMk id="4" creationId="{C6738215-5A38-4ED1-B580-6F337BC01994}"/>
          </ac:picMkLst>
        </pc:picChg>
      </pc:sldChg>
      <pc:sldChg chg="addSp modSp add mod">
        <pc:chgData name="Timothy Stephens" userId="04d984e7-3e34-43a2-a991-66b36e927379" providerId="ADAL" clId="{88D22A0C-F6EB-4B58-A3A1-B6C0121839D6}" dt="2021-05-14T22:10:24.231" v="2857" actId="1076"/>
        <pc:sldMkLst>
          <pc:docMk/>
          <pc:sldMk cId="3835775995" sldId="383"/>
        </pc:sldMkLst>
        <pc:spChg chg="mod ord">
          <ac:chgData name="Timothy Stephens" userId="04d984e7-3e34-43a2-a991-66b36e927379" providerId="ADAL" clId="{88D22A0C-F6EB-4B58-A3A1-B6C0121839D6}" dt="2021-05-14T22:10:24.231" v="2857" actId="1076"/>
          <ac:spMkLst>
            <pc:docMk/>
            <pc:sldMk cId="3835775995" sldId="383"/>
            <ac:spMk id="3" creationId="{9F24C215-EDB7-461C-A8EF-DC9C2FF6372B}"/>
          </ac:spMkLst>
        </pc:spChg>
        <pc:picChg chg="add">
          <ac:chgData name="Timothy Stephens" userId="04d984e7-3e34-43a2-a991-66b36e927379" providerId="ADAL" clId="{88D22A0C-F6EB-4B58-A3A1-B6C0121839D6}" dt="2021-05-14T22:10:15.092" v="2855" actId="22"/>
          <ac:picMkLst>
            <pc:docMk/>
            <pc:sldMk cId="3835775995" sldId="383"/>
            <ac:picMk id="4" creationId="{4C102B27-3F29-4652-BE86-A99B8CF8FF66}"/>
          </ac:picMkLst>
        </pc:picChg>
      </pc:sldChg>
      <pc:sldChg chg="addSp modSp add mod">
        <pc:chgData name="Timothy Stephens" userId="04d984e7-3e34-43a2-a991-66b36e927379" providerId="ADAL" clId="{88D22A0C-F6EB-4B58-A3A1-B6C0121839D6}" dt="2021-05-14T22:13:54.114" v="2919" actId="1037"/>
        <pc:sldMkLst>
          <pc:docMk/>
          <pc:sldMk cId="239293593" sldId="384"/>
        </pc:sldMkLst>
        <pc:spChg chg="mod ord">
          <ac:chgData name="Timothy Stephens" userId="04d984e7-3e34-43a2-a991-66b36e927379" providerId="ADAL" clId="{88D22A0C-F6EB-4B58-A3A1-B6C0121839D6}" dt="2021-05-14T22:13:54.114" v="2919" actId="1037"/>
          <ac:spMkLst>
            <pc:docMk/>
            <pc:sldMk cId="239293593" sldId="384"/>
            <ac:spMk id="3" creationId="{9F24C215-EDB7-461C-A8EF-DC9C2FF6372B}"/>
          </ac:spMkLst>
        </pc:spChg>
        <pc:picChg chg="add">
          <ac:chgData name="Timothy Stephens" userId="04d984e7-3e34-43a2-a991-66b36e927379" providerId="ADAL" clId="{88D22A0C-F6EB-4B58-A3A1-B6C0121839D6}" dt="2021-05-14T22:13:45.853" v="2912" actId="22"/>
          <ac:picMkLst>
            <pc:docMk/>
            <pc:sldMk cId="239293593" sldId="384"/>
            <ac:picMk id="4" creationId="{DE6EBEC9-1839-4443-BD96-5813B3B25B8D}"/>
          </ac:picMkLst>
        </pc:picChg>
      </pc:sldChg>
      <pc:sldChg chg="addSp modSp add mod">
        <pc:chgData name="Timothy Stephens" userId="04d984e7-3e34-43a2-a991-66b36e927379" providerId="ADAL" clId="{88D22A0C-F6EB-4B58-A3A1-B6C0121839D6}" dt="2021-05-14T22:15:58.501" v="3012" actId="14100"/>
        <pc:sldMkLst>
          <pc:docMk/>
          <pc:sldMk cId="3930716901" sldId="385"/>
        </pc:sldMkLst>
        <pc:spChg chg="mod ord">
          <ac:chgData name="Timothy Stephens" userId="04d984e7-3e34-43a2-a991-66b36e927379" providerId="ADAL" clId="{88D22A0C-F6EB-4B58-A3A1-B6C0121839D6}" dt="2021-05-14T22:15:58.501" v="3012" actId="14100"/>
          <ac:spMkLst>
            <pc:docMk/>
            <pc:sldMk cId="3930716901" sldId="385"/>
            <ac:spMk id="3" creationId="{9F24C215-EDB7-461C-A8EF-DC9C2FF6372B}"/>
          </ac:spMkLst>
        </pc:spChg>
        <pc:picChg chg="add">
          <ac:chgData name="Timothy Stephens" userId="04d984e7-3e34-43a2-a991-66b36e927379" providerId="ADAL" clId="{88D22A0C-F6EB-4B58-A3A1-B6C0121839D6}" dt="2021-05-14T22:15:50.097" v="3009" actId="22"/>
          <ac:picMkLst>
            <pc:docMk/>
            <pc:sldMk cId="3930716901" sldId="385"/>
            <ac:picMk id="4" creationId="{90B69B16-3458-4D5C-A83B-3F6C0B37761E}"/>
          </ac:picMkLst>
        </pc:picChg>
      </pc:sldChg>
      <pc:sldChg chg="addSp modSp add mod">
        <pc:chgData name="Timothy Stephens" userId="04d984e7-3e34-43a2-a991-66b36e927379" providerId="ADAL" clId="{88D22A0C-F6EB-4B58-A3A1-B6C0121839D6}" dt="2021-05-14T22:20:36.351" v="3189" actId="14100"/>
        <pc:sldMkLst>
          <pc:docMk/>
          <pc:sldMk cId="2163958910" sldId="386"/>
        </pc:sldMkLst>
        <pc:spChg chg="mod ord">
          <ac:chgData name="Timothy Stephens" userId="04d984e7-3e34-43a2-a991-66b36e927379" providerId="ADAL" clId="{88D22A0C-F6EB-4B58-A3A1-B6C0121839D6}" dt="2021-05-14T22:20:36.351" v="3189" actId="14100"/>
          <ac:spMkLst>
            <pc:docMk/>
            <pc:sldMk cId="2163958910" sldId="386"/>
            <ac:spMk id="3" creationId="{9F24C215-EDB7-461C-A8EF-DC9C2FF6372B}"/>
          </ac:spMkLst>
        </pc:spChg>
        <pc:picChg chg="add">
          <ac:chgData name="Timothy Stephens" userId="04d984e7-3e34-43a2-a991-66b36e927379" providerId="ADAL" clId="{88D22A0C-F6EB-4B58-A3A1-B6C0121839D6}" dt="2021-05-14T22:20:29.476" v="3186" actId="22"/>
          <ac:picMkLst>
            <pc:docMk/>
            <pc:sldMk cId="2163958910" sldId="386"/>
            <ac:picMk id="4" creationId="{95F9D87A-1248-44D4-B3E1-5FF7D1BF07F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070D-9C42-4121-8D73-488316DD87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71E834-ABDA-4AF3-AF78-869A578628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F24A32-F90D-444E-A1B7-A539389BF378}"/>
              </a:ext>
            </a:extLst>
          </p:cNvPr>
          <p:cNvSpPr>
            <a:spLocks noGrp="1"/>
          </p:cNvSpPr>
          <p:nvPr>
            <p:ph type="dt" sz="half" idx="10"/>
          </p:nvPr>
        </p:nvSpPr>
        <p:spPr/>
        <p:txBody>
          <a:bodyPr/>
          <a:lstStyle/>
          <a:p>
            <a:fld id="{9705BE07-0207-4E1E-A0E3-65CDB40FB21B}" type="datetimeFigureOut">
              <a:rPr lang="en-US" smtClean="0"/>
              <a:t>5/14/2021</a:t>
            </a:fld>
            <a:endParaRPr lang="en-US"/>
          </a:p>
        </p:txBody>
      </p:sp>
      <p:sp>
        <p:nvSpPr>
          <p:cNvPr id="5" name="Footer Placeholder 4">
            <a:extLst>
              <a:ext uri="{FF2B5EF4-FFF2-40B4-BE49-F238E27FC236}">
                <a16:creationId xmlns:a16="http://schemas.microsoft.com/office/drawing/2014/main" id="{C07D0A7C-68F9-486C-B10E-5E4BCB1EE0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016D15-EBAD-47B6-B26A-177A30BBE72F}"/>
              </a:ext>
            </a:extLst>
          </p:cNvPr>
          <p:cNvSpPr>
            <a:spLocks noGrp="1"/>
          </p:cNvSpPr>
          <p:nvPr>
            <p:ph type="sldNum" sz="quarter" idx="12"/>
          </p:nvPr>
        </p:nvSpPr>
        <p:spPr/>
        <p:txBody>
          <a:bodyPr/>
          <a:lstStyle/>
          <a:p>
            <a:fld id="{FD524498-B5D9-46B7-AEE8-6B70BAC8B147}" type="slidenum">
              <a:rPr lang="en-US" smtClean="0"/>
              <a:t>‹#›</a:t>
            </a:fld>
            <a:endParaRPr lang="en-US"/>
          </a:p>
        </p:txBody>
      </p:sp>
    </p:spTree>
    <p:extLst>
      <p:ext uri="{BB962C8B-B14F-4D97-AF65-F5344CB8AC3E}">
        <p14:creationId xmlns:p14="http://schemas.microsoft.com/office/powerpoint/2010/main" val="1605650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DBF12-5C19-4EAE-830C-3A765E7B00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DB8223-597B-475C-997A-96C70DC512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27253E-D098-4E9C-B732-2A9AE1F5F137}"/>
              </a:ext>
            </a:extLst>
          </p:cNvPr>
          <p:cNvSpPr>
            <a:spLocks noGrp="1"/>
          </p:cNvSpPr>
          <p:nvPr>
            <p:ph type="dt" sz="half" idx="10"/>
          </p:nvPr>
        </p:nvSpPr>
        <p:spPr/>
        <p:txBody>
          <a:bodyPr/>
          <a:lstStyle/>
          <a:p>
            <a:fld id="{9705BE07-0207-4E1E-A0E3-65CDB40FB21B}" type="datetimeFigureOut">
              <a:rPr lang="en-US" smtClean="0"/>
              <a:t>5/14/2021</a:t>
            </a:fld>
            <a:endParaRPr lang="en-US"/>
          </a:p>
        </p:txBody>
      </p:sp>
      <p:sp>
        <p:nvSpPr>
          <p:cNvPr id="5" name="Footer Placeholder 4">
            <a:extLst>
              <a:ext uri="{FF2B5EF4-FFF2-40B4-BE49-F238E27FC236}">
                <a16:creationId xmlns:a16="http://schemas.microsoft.com/office/drawing/2014/main" id="{0AA0C123-FADB-48F4-B2DB-6F8CF45EB5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123A4A-D73B-41C6-94C7-AC743A139AB1}"/>
              </a:ext>
            </a:extLst>
          </p:cNvPr>
          <p:cNvSpPr>
            <a:spLocks noGrp="1"/>
          </p:cNvSpPr>
          <p:nvPr>
            <p:ph type="sldNum" sz="quarter" idx="12"/>
          </p:nvPr>
        </p:nvSpPr>
        <p:spPr/>
        <p:txBody>
          <a:bodyPr/>
          <a:lstStyle/>
          <a:p>
            <a:fld id="{FD524498-B5D9-46B7-AEE8-6B70BAC8B147}" type="slidenum">
              <a:rPr lang="en-US" smtClean="0"/>
              <a:t>‹#›</a:t>
            </a:fld>
            <a:endParaRPr lang="en-US"/>
          </a:p>
        </p:txBody>
      </p:sp>
    </p:spTree>
    <p:extLst>
      <p:ext uri="{BB962C8B-B14F-4D97-AF65-F5344CB8AC3E}">
        <p14:creationId xmlns:p14="http://schemas.microsoft.com/office/powerpoint/2010/main" val="3122970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E9A34D-E48B-4F38-8D26-1D4BAA9229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80A832-96DB-4401-964A-9D133638EB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FACF85-94EB-4B4C-A3E8-408AC0CA07A1}"/>
              </a:ext>
            </a:extLst>
          </p:cNvPr>
          <p:cNvSpPr>
            <a:spLocks noGrp="1"/>
          </p:cNvSpPr>
          <p:nvPr>
            <p:ph type="dt" sz="half" idx="10"/>
          </p:nvPr>
        </p:nvSpPr>
        <p:spPr/>
        <p:txBody>
          <a:bodyPr/>
          <a:lstStyle/>
          <a:p>
            <a:fld id="{9705BE07-0207-4E1E-A0E3-65CDB40FB21B}" type="datetimeFigureOut">
              <a:rPr lang="en-US" smtClean="0"/>
              <a:t>5/14/2021</a:t>
            </a:fld>
            <a:endParaRPr lang="en-US"/>
          </a:p>
        </p:txBody>
      </p:sp>
      <p:sp>
        <p:nvSpPr>
          <p:cNvPr id="5" name="Footer Placeholder 4">
            <a:extLst>
              <a:ext uri="{FF2B5EF4-FFF2-40B4-BE49-F238E27FC236}">
                <a16:creationId xmlns:a16="http://schemas.microsoft.com/office/drawing/2014/main" id="{C0BAB1AF-9D9A-4AB7-8AF6-D407451D5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ABACCB-3B28-4726-8970-7DF93ACCDCF6}"/>
              </a:ext>
            </a:extLst>
          </p:cNvPr>
          <p:cNvSpPr>
            <a:spLocks noGrp="1"/>
          </p:cNvSpPr>
          <p:nvPr>
            <p:ph type="sldNum" sz="quarter" idx="12"/>
          </p:nvPr>
        </p:nvSpPr>
        <p:spPr/>
        <p:txBody>
          <a:bodyPr/>
          <a:lstStyle/>
          <a:p>
            <a:fld id="{FD524498-B5D9-46B7-AEE8-6B70BAC8B147}" type="slidenum">
              <a:rPr lang="en-US" smtClean="0"/>
              <a:t>‹#›</a:t>
            </a:fld>
            <a:endParaRPr lang="en-US"/>
          </a:p>
        </p:txBody>
      </p:sp>
    </p:spTree>
    <p:extLst>
      <p:ext uri="{BB962C8B-B14F-4D97-AF65-F5344CB8AC3E}">
        <p14:creationId xmlns:p14="http://schemas.microsoft.com/office/powerpoint/2010/main" val="3613224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EB67-46BD-4BA7-A3B0-2F066BFADC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F7C139-994A-41F9-9C44-984939634E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23EE6-0E73-4C98-ABDB-399394FA0EBB}"/>
              </a:ext>
            </a:extLst>
          </p:cNvPr>
          <p:cNvSpPr>
            <a:spLocks noGrp="1"/>
          </p:cNvSpPr>
          <p:nvPr>
            <p:ph type="dt" sz="half" idx="10"/>
          </p:nvPr>
        </p:nvSpPr>
        <p:spPr/>
        <p:txBody>
          <a:bodyPr/>
          <a:lstStyle/>
          <a:p>
            <a:fld id="{9705BE07-0207-4E1E-A0E3-65CDB40FB21B}" type="datetimeFigureOut">
              <a:rPr lang="en-US" smtClean="0"/>
              <a:t>5/14/2021</a:t>
            </a:fld>
            <a:endParaRPr lang="en-US"/>
          </a:p>
        </p:txBody>
      </p:sp>
      <p:sp>
        <p:nvSpPr>
          <p:cNvPr id="5" name="Footer Placeholder 4">
            <a:extLst>
              <a:ext uri="{FF2B5EF4-FFF2-40B4-BE49-F238E27FC236}">
                <a16:creationId xmlns:a16="http://schemas.microsoft.com/office/drawing/2014/main" id="{E2782FBE-A6B6-4FC8-B277-3AEE95D5DD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6A4E00-0AA1-4E60-93B7-6E540BFF84B5}"/>
              </a:ext>
            </a:extLst>
          </p:cNvPr>
          <p:cNvSpPr>
            <a:spLocks noGrp="1"/>
          </p:cNvSpPr>
          <p:nvPr>
            <p:ph type="sldNum" sz="quarter" idx="12"/>
          </p:nvPr>
        </p:nvSpPr>
        <p:spPr/>
        <p:txBody>
          <a:bodyPr/>
          <a:lstStyle/>
          <a:p>
            <a:fld id="{FD524498-B5D9-46B7-AEE8-6B70BAC8B147}" type="slidenum">
              <a:rPr lang="en-US" smtClean="0"/>
              <a:t>‹#›</a:t>
            </a:fld>
            <a:endParaRPr lang="en-US"/>
          </a:p>
        </p:txBody>
      </p:sp>
    </p:spTree>
    <p:extLst>
      <p:ext uri="{BB962C8B-B14F-4D97-AF65-F5344CB8AC3E}">
        <p14:creationId xmlns:p14="http://schemas.microsoft.com/office/powerpoint/2010/main" val="3577115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E98BA-41BC-4A92-B94B-729C106339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D9CEDA-E299-44A0-8DFD-0600E5BAE9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53DC31-5780-4E67-B7B4-14C241C4006B}"/>
              </a:ext>
            </a:extLst>
          </p:cNvPr>
          <p:cNvSpPr>
            <a:spLocks noGrp="1"/>
          </p:cNvSpPr>
          <p:nvPr>
            <p:ph type="dt" sz="half" idx="10"/>
          </p:nvPr>
        </p:nvSpPr>
        <p:spPr/>
        <p:txBody>
          <a:bodyPr/>
          <a:lstStyle/>
          <a:p>
            <a:fld id="{9705BE07-0207-4E1E-A0E3-65CDB40FB21B}" type="datetimeFigureOut">
              <a:rPr lang="en-US" smtClean="0"/>
              <a:t>5/14/2021</a:t>
            </a:fld>
            <a:endParaRPr lang="en-US"/>
          </a:p>
        </p:txBody>
      </p:sp>
      <p:sp>
        <p:nvSpPr>
          <p:cNvPr id="5" name="Footer Placeholder 4">
            <a:extLst>
              <a:ext uri="{FF2B5EF4-FFF2-40B4-BE49-F238E27FC236}">
                <a16:creationId xmlns:a16="http://schemas.microsoft.com/office/drawing/2014/main" id="{A7EB2453-B4A1-41BD-92CD-1D79181A7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12DF2-14C3-4805-A0D9-9ACC2709FD79}"/>
              </a:ext>
            </a:extLst>
          </p:cNvPr>
          <p:cNvSpPr>
            <a:spLocks noGrp="1"/>
          </p:cNvSpPr>
          <p:nvPr>
            <p:ph type="sldNum" sz="quarter" idx="12"/>
          </p:nvPr>
        </p:nvSpPr>
        <p:spPr/>
        <p:txBody>
          <a:bodyPr/>
          <a:lstStyle/>
          <a:p>
            <a:fld id="{FD524498-B5D9-46B7-AEE8-6B70BAC8B147}" type="slidenum">
              <a:rPr lang="en-US" smtClean="0"/>
              <a:t>‹#›</a:t>
            </a:fld>
            <a:endParaRPr lang="en-US"/>
          </a:p>
        </p:txBody>
      </p:sp>
    </p:spTree>
    <p:extLst>
      <p:ext uri="{BB962C8B-B14F-4D97-AF65-F5344CB8AC3E}">
        <p14:creationId xmlns:p14="http://schemas.microsoft.com/office/powerpoint/2010/main" val="4008002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BF5C-3AAD-4B86-A24F-7F3EDB0D5D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503C87-9192-4B5A-8A55-1375EFA09C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5987A8-C3AC-41EB-BA45-735754E5A0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1CAE7F-0555-4C8C-83B3-C4FCB30A34DE}"/>
              </a:ext>
            </a:extLst>
          </p:cNvPr>
          <p:cNvSpPr>
            <a:spLocks noGrp="1"/>
          </p:cNvSpPr>
          <p:nvPr>
            <p:ph type="dt" sz="half" idx="10"/>
          </p:nvPr>
        </p:nvSpPr>
        <p:spPr/>
        <p:txBody>
          <a:bodyPr/>
          <a:lstStyle/>
          <a:p>
            <a:fld id="{9705BE07-0207-4E1E-A0E3-65CDB40FB21B}" type="datetimeFigureOut">
              <a:rPr lang="en-US" smtClean="0"/>
              <a:t>5/14/2021</a:t>
            </a:fld>
            <a:endParaRPr lang="en-US"/>
          </a:p>
        </p:txBody>
      </p:sp>
      <p:sp>
        <p:nvSpPr>
          <p:cNvPr id="6" name="Footer Placeholder 5">
            <a:extLst>
              <a:ext uri="{FF2B5EF4-FFF2-40B4-BE49-F238E27FC236}">
                <a16:creationId xmlns:a16="http://schemas.microsoft.com/office/drawing/2014/main" id="{61578E32-8D33-4E44-9B40-4CA1C3FF41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07A160-A883-4367-BB4A-55445EADE8D2}"/>
              </a:ext>
            </a:extLst>
          </p:cNvPr>
          <p:cNvSpPr>
            <a:spLocks noGrp="1"/>
          </p:cNvSpPr>
          <p:nvPr>
            <p:ph type="sldNum" sz="quarter" idx="12"/>
          </p:nvPr>
        </p:nvSpPr>
        <p:spPr/>
        <p:txBody>
          <a:bodyPr/>
          <a:lstStyle/>
          <a:p>
            <a:fld id="{FD524498-B5D9-46B7-AEE8-6B70BAC8B147}" type="slidenum">
              <a:rPr lang="en-US" smtClean="0"/>
              <a:t>‹#›</a:t>
            </a:fld>
            <a:endParaRPr lang="en-US"/>
          </a:p>
        </p:txBody>
      </p:sp>
    </p:spTree>
    <p:extLst>
      <p:ext uri="{BB962C8B-B14F-4D97-AF65-F5344CB8AC3E}">
        <p14:creationId xmlns:p14="http://schemas.microsoft.com/office/powerpoint/2010/main" val="3893479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F4D3A-6425-46B8-9CF9-25510F7E6F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805B11-0223-4C3C-B9B1-CB3A61EB5A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2068BB-774A-407B-9D37-8CF94E8B4E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E8CDDB-399F-4C09-BCB8-305F049983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F2A2D5-B232-4F2A-B7F5-DA56A8F949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9124F2-1143-46CB-9619-16A7ABF04396}"/>
              </a:ext>
            </a:extLst>
          </p:cNvPr>
          <p:cNvSpPr>
            <a:spLocks noGrp="1"/>
          </p:cNvSpPr>
          <p:nvPr>
            <p:ph type="dt" sz="half" idx="10"/>
          </p:nvPr>
        </p:nvSpPr>
        <p:spPr/>
        <p:txBody>
          <a:bodyPr/>
          <a:lstStyle/>
          <a:p>
            <a:fld id="{9705BE07-0207-4E1E-A0E3-65CDB40FB21B}" type="datetimeFigureOut">
              <a:rPr lang="en-US" smtClean="0"/>
              <a:t>5/14/2021</a:t>
            </a:fld>
            <a:endParaRPr lang="en-US"/>
          </a:p>
        </p:txBody>
      </p:sp>
      <p:sp>
        <p:nvSpPr>
          <p:cNvPr id="8" name="Footer Placeholder 7">
            <a:extLst>
              <a:ext uri="{FF2B5EF4-FFF2-40B4-BE49-F238E27FC236}">
                <a16:creationId xmlns:a16="http://schemas.microsoft.com/office/drawing/2014/main" id="{809D6F4E-77D7-4B10-BC1D-29CD11F27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0A5FA4-2C04-42A4-859A-ADEDD8CB02DD}"/>
              </a:ext>
            </a:extLst>
          </p:cNvPr>
          <p:cNvSpPr>
            <a:spLocks noGrp="1"/>
          </p:cNvSpPr>
          <p:nvPr>
            <p:ph type="sldNum" sz="quarter" idx="12"/>
          </p:nvPr>
        </p:nvSpPr>
        <p:spPr/>
        <p:txBody>
          <a:bodyPr/>
          <a:lstStyle/>
          <a:p>
            <a:fld id="{FD524498-B5D9-46B7-AEE8-6B70BAC8B147}" type="slidenum">
              <a:rPr lang="en-US" smtClean="0"/>
              <a:t>‹#›</a:t>
            </a:fld>
            <a:endParaRPr lang="en-US"/>
          </a:p>
        </p:txBody>
      </p:sp>
    </p:spTree>
    <p:extLst>
      <p:ext uri="{BB962C8B-B14F-4D97-AF65-F5344CB8AC3E}">
        <p14:creationId xmlns:p14="http://schemas.microsoft.com/office/powerpoint/2010/main" val="1170888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140CD-A813-4868-8E30-B32A80F638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4C9EA4-E700-467D-96D0-AEE4F18B34A1}"/>
              </a:ext>
            </a:extLst>
          </p:cNvPr>
          <p:cNvSpPr>
            <a:spLocks noGrp="1"/>
          </p:cNvSpPr>
          <p:nvPr>
            <p:ph type="dt" sz="half" idx="10"/>
          </p:nvPr>
        </p:nvSpPr>
        <p:spPr/>
        <p:txBody>
          <a:bodyPr/>
          <a:lstStyle/>
          <a:p>
            <a:fld id="{9705BE07-0207-4E1E-A0E3-65CDB40FB21B}" type="datetimeFigureOut">
              <a:rPr lang="en-US" smtClean="0"/>
              <a:t>5/14/2021</a:t>
            </a:fld>
            <a:endParaRPr lang="en-US"/>
          </a:p>
        </p:txBody>
      </p:sp>
      <p:sp>
        <p:nvSpPr>
          <p:cNvPr id="4" name="Footer Placeholder 3">
            <a:extLst>
              <a:ext uri="{FF2B5EF4-FFF2-40B4-BE49-F238E27FC236}">
                <a16:creationId xmlns:a16="http://schemas.microsoft.com/office/drawing/2014/main" id="{E8592491-52BA-49A9-81C1-271733356F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528291-5B39-4D15-87D7-B5E9AFBD92AD}"/>
              </a:ext>
            </a:extLst>
          </p:cNvPr>
          <p:cNvSpPr>
            <a:spLocks noGrp="1"/>
          </p:cNvSpPr>
          <p:nvPr>
            <p:ph type="sldNum" sz="quarter" idx="12"/>
          </p:nvPr>
        </p:nvSpPr>
        <p:spPr/>
        <p:txBody>
          <a:bodyPr/>
          <a:lstStyle/>
          <a:p>
            <a:fld id="{FD524498-B5D9-46B7-AEE8-6B70BAC8B147}" type="slidenum">
              <a:rPr lang="en-US" smtClean="0"/>
              <a:t>‹#›</a:t>
            </a:fld>
            <a:endParaRPr lang="en-US"/>
          </a:p>
        </p:txBody>
      </p:sp>
    </p:spTree>
    <p:extLst>
      <p:ext uri="{BB962C8B-B14F-4D97-AF65-F5344CB8AC3E}">
        <p14:creationId xmlns:p14="http://schemas.microsoft.com/office/powerpoint/2010/main" val="2273441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55F7D7-FE7E-4145-AD77-0EEBB6D13F4A}"/>
              </a:ext>
            </a:extLst>
          </p:cNvPr>
          <p:cNvSpPr>
            <a:spLocks noGrp="1"/>
          </p:cNvSpPr>
          <p:nvPr>
            <p:ph type="dt" sz="half" idx="10"/>
          </p:nvPr>
        </p:nvSpPr>
        <p:spPr/>
        <p:txBody>
          <a:bodyPr/>
          <a:lstStyle/>
          <a:p>
            <a:fld id="{9705BE07-0207-4E1E-A0E3-65CDB40FB21B}" type="datetimeFigureOut">
              <a:rPr lang="en-US" smtClean="0"/>
              <a:t>5/14/2021</a:t>
            </a:fld>
            <a:endParaRPr lang="en-US"/>
          </a:p>
        </p:txBody>
      </p:sp>
      <p:sp>
        <p:nvSpPr>
          <p:cNvPr id="3" name="Footer Placeholder 2">
            <a:extLst>
              <a:ext uri="{FF2B5EF4-FFF2-40B4-BE49-F238E27FC236}">
                <a16:creationId xmlns:a16="http://schemas.microsoft.com/office/drawing/2014/main" id="{6DFB751C-1D58-4536-93A8-5CB219A9E8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4255B5-02D6-4E4F-8145-5428991F41EF}"/>
              </a:ext>
            </a:extLst>
          </p:cNvPr>
          <p:cNvSpPr>
            <a:spLocks noGrp="1"/>
          </p:cNvSpPr>
          <p:nvPr>
            <p:ph type="sldNum" sz="quarter" idx="12"/>
          </p:nvPr>
        </p:nvSpPr>
        <p:spPr/>
        <p:txBody>
          <a:bodyPr/>
          <a:lstStyle/>
          <a:p>
            <a:fld id="{FD524498-B5D9-46B7-AEE8-6B70BAC8B147}" type="slidenum">
              <a:rPr lang="en-US" smtClean="0"/>
              <a:t>‹#›</a:t>
            </a:fld>
            <a:endParaRPr lang="en-US"/>
          </a:p>
        </p:txBody>
      </p:sp>
    </p:spTree>
    <p:extLst>
      <p:ext uri="{BB962C8B-B14F-4D97-AF65-F5344CB8AC3E}">
        <p14:creationId xmlns:p14="http://schemas.microsoft.com/office/powerpoint/2010/main" val="2583254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51282-B2B7-48B1-829A-B56506F3AD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E45BB7-4636-4106-A52F-A118B88925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B68CCF-DFA3-410A-811C-79CD670344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85A80B-4D5C-41EB-B932-E8F5AA9F409C}"/>
              </a:ext>
            </a:extLst>
          </p:cNvPr>
          <p:cNvSpPr>
            <a:spLocks noGrp="1"/>
          </p:cNvSpPr>
          <p:nvPr>
            <p:ph type="dt" sz="half" idx="10"/>
          </p:nvPr>
        </p:nvSpPr>
        <p:spPr/>
        <p:txBody>
          <a:bodyPr/>
          <a:lstStyle/>
          <a:p>
            <a:fld id="{9705BE07-0207-4E1E-A0E3-65CDB40FB21B}" type="datetimeFigureOut">
              <a:rPr lang="en-US" smtClean="0"/>
              <a:t>5/14/2021</a:t>
            </a:fld>
            <a:endParaRPr lang="en-US"/>
          </a:p>
        </p:txBody>
      </p:sp>
      <p:sp>
        <p:nvSpPr>
          <p:cNvPr id="6" name="Footer Placeholder 5">
            <a:extLst>
              <a:ext uri="{FF2B5EF4-FFF2-40B4-BE49-F238E27FC236}">
                <a16:creationId xmlns:a16="http://schemas.microsoft.com/office/drawing/2014/main" id="{EF3815A6-C458-419F-A387-E65755F527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2327F6-CF64-4EE0-9140-5D0E09ADA001}"/>
              </a:ext>
            </a:extLst>
          </p:cNvPr>
          <p:cNvSpPr>
            <a:spLocks noGrp="1"/>
          </p:cNvSpPr>
          <p:nvPr>
            <p:ph type="sldNum" sz="quarter" idx="12"/>
          </p:nvPr>
        </p:nvSpPr>
        <p:spPr/>
        <p:txBody>
          <a:bodyPr/>
          <a:lstStyle/>
          <a:p>
            <a:fld id="{FD524498-B5D9-46B7-AEE8-6B70BAC8B147}" type="slidenum">
              <a:rPr lang="en-US" smtClean="0"/>
              <a:t>‹#›</a:t>
            </a:fld>
            <a:endParaRPr lang="en-US"/>
          </a:p>
        </p:txBody>
      </p:sp>
    </p:spTree>
    <p:extLst>
      <p:ext uri="{BB962C8B-B14F-4D97-AF65-F5344CB8AC3E}">
        <p14:creationId xmlns:p14="http://schemas.microsoft.com/office/powerpoint/2010/main" val="3564100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8C201-0618-49C0-AE1B-C1AFEF30A5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18C816-939F-4EA6-AA5A-D10B6EF4FD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27E439-3E99-4D40-8A9D-296674513C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A88BF4-C44B-4480-ACB4-C4431BB6E50C}"/>
              </a:ext>
            </a:extLst>
          </p:cNvPr>
          <p:cNvSpPr>
            <a:spLocks noGrp="1"/>
          </p:cNvSpPr>
          <p:nvPr>
            <p:ph type="dt" sz="half" idx="10"/>
          </p:nvPr>
        </p:nvSpPr>
        <p:spPr/>
        <p:txBody>
          <a:bodyPr/>
          <a:lstStyle/>
          <a:p>
            <a:fld id="{9705BE07-0207-4E1E-A0E3-65CDB40FB21B}" type="datetimeFigureOut">
              <a:rPr lang="en-US" smtClean="0"/>
              <a:t>5/14/2021</a:t>
            </a:fld>
            <a:endParaRPr lang="en-US"/>
          </a:p>
        </p:txBody>
      </p:sp>
      <p:sp>
        <p:nvSpPr>
          <p:cNvPr id="6" name="Footer Placeholder 5">
            <a:extLst>
              <a:ext uri="{FF2B5EF4-FFF2-40B4-BE49-F238E27FC236}">
                <a16:creationId xmlns:a16="http://schemas.microsoft.com/office/drawing/2014/main" id="{776BFFB8-0BF7-4044-8847-76BDB6DF60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F602B3-A1F4-4B6E-BCB7-0D1B9F9C7991}"/>
              </a:ext>
            </a:extLst>
          </p:cNvPr>
          <p:cNvSpPr>
            <a:spLocks noGrp="1"/>
          </p:cNvSpPr>
          <p:nvPr>
            <p:ph type="sldNum" sz="quarter" idx="12"/>
          </p:nvPr>
        </p:nvSpPr>
        <p:spPr/>
        <p:txBody>
          <a:bodyPr/>
          <a:lstStyle/>
          <a:p>
            <a:fld id="{FD524498-B5D9-46B7-AEE8-6B70BAC8B147}" type="slidenum">
              <a:rPr lang="en-US" smtClean="0"/>
              <a:t>‹#›</a:t>
            </a:fld>
            <a:endParaRPr lang="en-US"/>
          </a:p>
        </p:txBody>
      </p:sp>
    </p:spTree>
    <p:extLst>
      <p:ext uri="{BB962C8B-B14F-4D97-AF65-F5344CB8AC3E}">
        <p14:creationId xmlns:p14="http://schemas.microsoft.com/office/powerpoint/2010/main" val="1760602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4BE888-6DBE-4E70-8FAD-4FA18B5D1C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167CBC-2FA3-4B8C-B2B4-69A901BECF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CBACC-3E92-499D-9B0E-5DF4B891CA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05BE07-0207-4E1E-A0E3-65CDB40FB21B}" type="datetimeFigureOut">
              <a:rPr lang="en-US" smtClean="0"/>
              <a:t>5/14/2021</a:t>
            </a:fld>
            <a:endParaRPr lang="en-US"/>
          </a:p>
        </p:txBody>
      </p:sp>
      <p:sp>
        <p:nvSpPr>
          <p:cNvPr id="5" name="Footer Placeholder 4">
            <a:extLst>
              <a:ext uri="{FF2B5EF4-FFF2-40B4-BE49-F238E27FC236}">
                <a16:creationId xmlns:a16="http://schemas.microsoft.com/office/drawing/2014/main" id="{9C2E9837-1ECA-4215-A621-B2977FEFC1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DD76DE3-6E80-48B8-B518-F1ABCFFBB1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524498-B5D9-46B7-AEE8-6B70BAC8B147}" type="slidenum">
              <a:rPr lang="en-US" smtClean="0"/>
              <a:t>‹#›</a:t>
            </a:fld>
            <a:endParaRPr lang="en-US"/>
          </a:p>
        </p:txBody>
      </p:sp>
    </p:spTree>
    <p:extLst>
      <p:ext uri="{BB962C8B-B14F-4D97-AF65-F5344CB8AC3E}">
        <p14:creationId xmlns:p14="http://schemas.microsoft.com/office/powerpoint/2010/main" val="3714823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B14-70FF-4906-B21E-9027AD31BAE7}"/>
              </a:ext>
            </a:extLst>
          </p:cNvPr>
          <p:cNvSpPr>
            <a:spLocks noGrp="1"/>
          </p:cNvSpPr>
          <p:nvPr>
            <p:ph type="title"/>
          </p:nvPr>
        </p:nvSpPr>
        <p:spPr/>
        <p:txBody>
          <a:bodyPr/>
          <a:lstStyle/>
          <a:p>
            <a:pPr algn="ctr"/>
            <a:r>
              <a:rPr lang="en-US" b="1" dirty="0"/>
              <a:t>MSTRG.11892.1</a:t>
            </a:r>
          </a:p>
        </p:txBody>
      </p:sp>
    </p:spTree>
    <p:extLst>
      <p:ext uri="{BB962C8B-B14F-4D97-AF65-F5344CB8AC3E}">
        <p14:creationId xmlns:p14="http://schemas.microsoft.com/office/powerpoint/2010/main" val="362885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8B70F0-6552-4BBD-9063-B7E16203217A}"/>
              </a:ext>
            </a:extLst>
          </p:cNvPr>
          <p:cNvPicPr>
            <a:picLocks noChangeAspect="1"/>
          </p:cNvPicPr>
          <p:nvPr/>
        </p:nvPicPr>
        <p:blipFill>
          <a:blip r:embed="rId2"/>
          <a:stretch>
            <a:fillRect/>
          </a:stretch>
        </p:blipFill>
        <p:spPr>
          <a:xfrm>
            <a:off x="0" y="299400"/>
            <a:ext cx="12192000" cy="6259200"/>
          </a:xfrm>
          <a:prstGeom prst="rect">
            <a:avLst/>
          </a:prstGeom>
        </p:spPr>
      </p:pic>
    </p:spTree>
    <p:extLst>
      <p:ext uri="{BB962C8B-B14F-4D97-AF65-F5344CB8AC3E}">
        <p14:creationId xmlns:p14="http://schemas.microsoft.com/office/powerpoint/2010/main" val="20663134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B14-70FF-4906-B21E-9027AD31BAE7}"/>
              </a:ext>
            </a:extLst>
          </p:cNvPr>
          <p:cNvSpPr>
            <a:spLocks noGrp="1"/>
          </p:cNvSpPr>
          <p:nvPr>
            <p:ph type="title"/>
          </p:nvPr>
        </p:nvSpPr>
        <p:spPr/>
        <p:txBody>
          <a:bodyPr/>
          <a:lstStyle/>
          <a:p>
            <a:pPr algn="ctr"/>
            <a:r>
              <a:rPr lang="en-US" b="1" dirty="0"/>
              <a:t>MSTRG.831.1</a:t>
            </a:r>
          </a:p>
        </p:txBody>
      </p:sp>
    </p:spTree>
    <p:extLst>
      <p:ext uri="{BB962C8B-B14F-4D97-AF65-F5344CB8AC3E}">
        <p14:creationId xmlns:p14="http://schemas.microsoft.com/office/powerpoint/2010/main" val="41501397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A3FF8-FDFB-40E4-875E-9DB664DF6D20}"/>
              </a:ext>
            </a:extLst>
          </p:cNvPr>
          <p:cNvPicPr>
            <a:picLocks noChangeAspect="1"/>
          </p:cNvPicPr>
          <p:nvPr/>
        </p:nvPicPr>
        <p:blipFill>
          <a:blip r:embed="rId2"/>
          <a:stretch>
            <a:fillRect/>
          </a:stretch>
        </p:blipFill>
        <p:spPr>
          <a:xfrm>
            <a:off x="0" y="300958"/>
            <a:ext cx="12192000" cy="6256084"/>
          </a:xfrm>
          <a:prstGeom prst="rect">
            <a:avLst/>
          </a:prstGeom>
        </p:spPr>
      </p:pic>
    </p:spTree>
    <p:extLst>
      <p:ext uri="{BB962C8B-B14F-4D97-AF65-F5344CB8AC3E}">
        <p14:creationId xmlns:p14="http://schemas.microsoft.com/office/powerpoint/2010/main" val="9732678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A32977-5BCA-4763-BCAE-0DA6CE155D15}"/>
              </a:ext>
            </a:extLst>
          </p:cNvPr>
          <p:cNvPicPr>
            <a:picLocks noChangeAspect="1"/>
          </p:cNvPicPr>
          <p:nvPr/>
        </p:nvPicPr>
        <p:blipFill>
          <a:blip r:embed="rId2"/>
          <a:stretch>
            <a:fillRect/>
          </a:stretch>
        </p:blipFill>
        <p:spPr>
          <a:xfrm>
            <a:off x="0" y="291353"/>
            <a:ext cx="12192000" cy="6275294"/>
          </a:xfrm>
          <a:prstGeom prst="rect">
            <a:avLst/>
          </a:prstGeom>
        </p:spPr>
      </p:pic>
    </p:spTree>
    <p:extLst>
      <p:ext uri="{BB962C8B-B14F-4D97-AF65-F5344CB8AC3E}">
        <p14:creationId xmlns:p14="http://schemas.microsoft.com/office/powerpoint/2010/main" val="1590154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55D2B2-07B9-436D-BFA9-67EB5161A68B}"/>
              </a:ext>
            </a:extLst>
          </p:cNvPr>
          <p:cNvSpPr txBox="1"/>
          <p:nvPr/>
        </p:nvSpPr>
        <p:spPr>
          <a:xfrm>
            <a:off x="632861" y="4209714"/>
            <a:ext cx="8633801" cy="646331"/>
          </a:xfrm>
          <a:prstGeom prst="rect">
            <a:avLst/>
          </a:prstGeom>
          <a:noFill/>
        </p:spPr>
        <p:txBody>
          <a:bodyPr wrap="square" rtlCol="0">
            <a:spAutoFit/>
          </a:bodyPr>
          <a:lstStyle/>
          <a:p>
            <a:r>
              <a:rPr lang="en-US" b="1" dirty="0">
                <a:solidFill>
                  <a:srgbClr val="FF0000"/>
                </a:solidFill>
              </a:rPr>
              <a:t>Phylogenetic origin of base/expected domains?</a:t>
            </a:r>
          </a:p>
          <a:p>
            <a:r>
              <a:rPr lang="en-US" b="1" dirty="0">
                <a:solidFill>
                  <a:srgbClr val="FF0000"/>
                </a:solidFill>
              </a:rPr>
              <a:t>Phylogenetic origin of extra domains?</a:t>
            </a:r>
          </a:p>
        </p:txBody>
      </p:sp>
      <p:sp>
        <p:nvSpPr>
          <p:cNvPr id="3" name="TextBox 2">
            <a:extLst>
              <a:ext uri="{FF2B5EF4-FFF2-40B4-BE49-F238E27FC236}">
                <a16:creationId xmlns:a16="http://schemas.microsoft.com/office/drawing/2014/main" id="{7853F038-B626-4397-B065-48506C723FBD}"/>
              </a:ext>
            </a:extLst>
          </p:cNvPr>
          <p:cNvSpPr txBox="1"/>
          <p:nvPr/>
        </p:nvSpPr>
        <p:spPr>
          <a:xfrm>
            <a:off x="632862" y="400965"/>
            <a:ext cx="930131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5_nucleotid_C (PF02872)</a:t>
            </a:r>
          </a:p>
          <a:p>
            <a:pPr marL="742950" lvl="1" indent="-285750">
              <a:buFont typeface="Arial" panose="020B0604020202020204" pitchFamily="34" charset="0"/>
              <a:buChar char="•"/>
            </a:pPr>
            <a:r>
              <a:rPr lang="en-US" dirty="0"/>
              <a:t>5'-nucleotidase, C-terminal domain</a:t>
            </a:r>
          </a:p>
          <a:p>
            <a:pPr marL="285750" indent="-285750">
              <a:buFont typeface="Arial" panose="020B0604020202020204" pitchFamily="34" charset="0"/>
              <a:buChar char="•"/>
            </a:pPr>
            <a:r>
              <a:rPr lang="en-US" dirty="0" err="1"/>
              <a:t>ANF_receptor</a:t>
            </a:r>
            <a:r>
              <a:rPr lang="en-US" dirty="0"/>
              <a:t> (PF01094)</a:t>
            </a:r>
          </a:p>
          <a:p>
            <a:pPr marL="742950" lvl="1" indent="-285750">
              <a:buFont typeface="Arial" panose="020B0604020202020204" pitchFamily="34" charset="0"/>
              <a:buChar char="•"/>
            </a:pPr>
            <a:r>
              <a:rPr lang="en-US" dirty="0"/>
              <a:t>Receptor family ligand binding region</a:t>
            </a:r>
          </a:p>
          <a:p>
            <a:pPr marL="285750" indent="-285750">
              <a:buFont typeface="Arial" panose="020B0604020202020204" pitchFamily="34" charset="0"/>
              <a:buChar char="•"/>
            </a:pPr>
            <a:r>
              <a:rPr lang="en-US" dirty="0"/>
              <a:t>7tm_3 (PF00003)</a:t>
            </a:r>
          </a:p>
          <a:p>
            <a:pPr marL="742950" lvl="1" indent="-285750">
              <a:buFont typeface="Arial" panose="020B0604020202020204" pitchFamily="34" charset="0"/>
              <a:buChar char="•"/>
            </a:pPr>
            <a:r>
              <a:rPr lang="en-US" dirty="0"/>
              <a:t>7 transmembrane sweet-taste receptor of 3 GCPR</a:t>
            </a:r>
          </a:p>
          <a:p>
            <a:pPr marL="285750" indent="-285750">
              <a:buFont typeface="Arial" panose="020B0604020202020204" pitchFamily="34" charset="0"/>
              <a:buChar char="•"/>
            </a:pPr>
            <a:r>
              <a:rPr lang="en-US" dirty="0" err="1"/>
              <a:t>Pkinase</a:t>
            </a:r>
            <a:r>
              <a:rPr lang="en-US" dirty="0"/>
              <a:t> (PF00069)</a:t>
            </a:r>
          </a:p>
          <a:p>
            <a:pPr marL="742950" lvl="1" indent="-285750">
              <a:buFont typeface="Arial" panose="020B0604020202020204" pitchFamily="34" charset="0"/>
              <a:buChar char="•"/>
            </a:pPr>
            <a:r>
              <a:rPr lang="en-US" dirty="0"/>
              <a:t>Protein kinase domain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of these domains are associated with each other but this specific combination and order has not been observed before.</a:t>
            </a:r>
          </a:p>
        </p:txBody>
      </p:sp>
    </p:spTree>
    <p:extLst>
      <p:ext uri="{BB962C8B-B14F-4D97-AF65-F5344CB8AC3E}">
        <p14:creationId xmlns:p14="http://schemas.microsoft.com/office/powerpoint/2010/main" val="26422831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974020-3A73-4D52-B684-03616012FADA}"/>
              </a:ext>
            </a:extLst>
          </p:cNvPr>
          <p:cNvSpPr txBox="1"/>
          <p:nvPr/>
        </p:nvSpPr>
        <p:spPr>
          <a:xfrm>
            <a:off x="764338" y="521046"/>
            <a:ext cx="10663324" cy="2862322"/>
          </a:xfrm>
          <a:prstGeom prst="rect">
            <a:avLst/>
          </a:prstGeom>
          <a:noFill/>
        </p:spPr>
        <p:txBody>
          <a:bodyPr wrap="square" rtlCol="0">
            <a:spAutoFit/>
          </a:bodyPr>
          <a:lstStyle/>
          <a:p>
            <a:r>
              <a:rPr lang="en-US" dirty="0"/>
              <a:t>MSTRG.831.1.p1 	183    	738    	MSTRG.831.1.p1_KEGGhit</a:t>
            </a:r>
          </a:p>
          <a:p>
            <a:r>
              <a:rPr lang="en-US" dirty="0"/>
              <a:t>	- Eukaryotic origin. </a:t>
            </a:r>
          </a:p>
          <a:p>
            <a:r>
              <a:rPr lang="en-US" dirty="0"/>
              <a:t>MSTRG.831.1.p1 	768    	938    	MSTRG.831.1.p1_ANF_receptor</a:t>
            </a:r>
          </a:p>
          <a:p>
            <a:r>
              <a:rPr lang="en-US" dirty="0"/>
              <a:t>	- </a:t>
            </a:r>
            <a:r>
              <a:rPr lang="en-US" dirty="0">
                <a:solidFill>
                  <a:srgbClr val="FF0000"/>
                </a:solidFill>
              </a:rPr>
              <a:t>Eukaryotic origin. Limited distribution in other eukaryotes.</a:t>
            </a:r>
          </a:p>
          <a:p>
            <a:r>
              <a:rPr lang="en-US" dirty="0"/>
              <a:t>MSTRG.831.1.p1 	1006   	1192   	MSTRG.831.1.p1_ANF_receptor</a:t>
            </a:r>
          </a:p>
          <a:p>
            <a:r>
              <a:rPr lang="en-US" dirty="0"/>
              <a:t>	- </a:t>
            </a:r>
            <a:r>
              <a:rPr lang="en-US" dirty="0">
                <a:solidFill>
                  <a:srgbClr val="FF0000"/>
                </a:solidFill>
              </a:rPr>
              <a:t>Eukaryotic origin. Limited distribution in other eukaryotes.</a:t>
            </a:r>
            <a:endParaRPr lang="en-US" dirty="0"/>
          </a:p>
          <a:p>
            <a:r>
              <a:rPr lang="en-US" dirty="0"/>
              <a:t>MSTRG.831.1.p1 	1383   	1627   	MSTRG.831.1.p1_7tm_3</a:t>
            </a:r>
          </a:p>
          <a:p>
            <a:r>
              <a:rPr lang="en-US" dirty="0"/>
              <a:t>	- Eukaryotic origin. Weak internal nodes but tree only has eukaryotes in it.</a:t>
            </a:r>
          </a:p>
          <a:p>
            <a:r>
              <a:rPr lang="en-US" dirty="0"/>
              <a:t>MSTRG.831.1.p1 	2358   	2716   	MSTRG.831.1.p1_Pkinase</a:t>
            </a:r>
            <a:endParaRPr lang="en-US" dirty="0">
              <a:solidFill>
                <a:srgbClr val="FF0000"/>
              </a:solidFill>
            </a:endParaRPr>
          </a:p>
          <a:p>
            <a:r>
              <a:rPr lang="en-US" dirty="0"/>
              <a:t>	- Eukaryotic origin.</a:t>
            </a:r>
          </a:p>
        </p:txBody>
      </p:sp>
    </p:spTree>
    <p:extLst>
      <p:ext uri="{BB962C8B-B14F-4D97-AF65-F5344CB8AC3E}">
        <p14:creationId xmlns:p14="http://schemas.microsoft.com/office/powerpoint/2010/main" val="22973583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B76F85-8B1D-48CB-BDFD-E6EAE2353429}"/>
              </a:ext>
            </a:extLst>
          </p:cNvPr>
          <p:cNvPicPr>
            <a:picLocks noChangeAspect="1"/>
          </p:cNvPicPr>
          <p:nvPr/>
        </p:nvPicPr>
        <p:blipFill>
          <a:blip r:embed="rId2"/>
          <a:stretch>
            <a:fillRect/>
          </a:stretch>
        </p:blipFill>
        <p:spPr>
          <a:xfrm>
            <a:off x="844275" y="0"/>
            <a:ext cx="10503449" cy="685800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5397188" y="3679903"/>
            <a:ext cx="1315845" cy="17841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3025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84D81-24F5-467F-AA7C-98ED206EDAF4}"/>
              </a:ext>
            </a:extLst>
          </p:cNvPr>
          <p:cNvPicPr>
            <a:picLocks noChangeAspect="1"/>
          </p:cNvPicPr>
          <p:nvPr/>
        </p:nvPicPr>
        <p:blipFill>
          <a:blip r:embed="rId2"/>
          <a:stretch>
            <a:fillRect/>
          </a:stretch>
        </p:blipFill>
        <p:spPr>
          <a:xfrm>
            <a:off x="0" y="1785768"/>
            <a:ext cx="12192000" cy="3286464"/>
          </a:xfrm>
          <a:prstGeom prst="rect">
            <a:avLst/>
          </a:prstGeom>
        </p:spPr>
      </p:pic>
      <p:sp>
        <p:nvSpPr>
          <p:cNvPr id="5" name="Rectangle 4">
            <a:extLst>
              <a:ext uri="{FF2B5EF4-FFF2-40B4-BE49-F238E27FC236}">
                <a16:creationId xmlns:a16="http://schemas.microsoft.com/office/drawing/2014/main" id="{3723A93A-0819-4538-A2D8-470ECC01BFDF}"/>
              </a:ext>
            </a:extLst>
          </p:cNvPr>
          <p:cNvSpPr/>
          <p:nvPr/>
        </p:nvSpPr>
        <p:spPr>
          <a:xfrm>
            <a:off x="5560741" y="4512527"/>
            <a:ext cx="1431074" cy="1709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F24C215-EDB7-461C-A8EF-DC9C2FF6372B}"/>
              </a:ext>
            </a:extLst>
          </p:cNvPr>
          <p:cNvSpPr/>
          <p:nvPr/>
        </p:nvSpPr>
        <p:spPr>
          <a:xfrm>
            <a:off x="5560740" y="4810964"/>
            <a:ext cx="1319561" cy="1709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78828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738215-5A38-4ED1-B580-6F337BC01994}"/>
              </a:ext>
            </a:extLst>
          </p:cNvPr>
          <p:cNvPicPr>
            <a:picLocks noChangeAspect="1"/>
          </p:cNvPicPr>
          <p:nvPr/>
        </p:nvPicPr>
        <p:blipFill>
          <a:blip r:embed="rId2"/>
          <a:stretch>
            <a:fillRect/>
          </a:stretch>
        </p:blipFill>
        <p:spPr>
          <a:xfrm>
            <a:off x="1272088" y="0"/>
            <a:ext cx="9647823" cy="685800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4813609" y="2397512"/>
            <a:ext cx="1260088" cy="1338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41288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102B27-3F29-4652-BE86-A99B8CF8FF66}"/>
              </a:ext>
            </a:extLst>
          </p:cNvPr>
          <p:cNvPicPr>
            <a:picLocks noChangeAspect="1"/>
          </p:cNvPicPr>
          <p:nvPr/>
        </p:nvPicPr>
        <p:blipFill>
          <a:blip r:embed="rId2"/>
          <a:stretch>
            <a:fillRect/>
          </a:stretch>
        </p:blipFill>
        <p:spPr>
          <a:xfrm>
            <a:off x="946701" y="0"/>
            <a:ext cx="10298598" cy="685800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5140712" y="4047893"/>
            <a:ext cx="1260088" cy="1338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57759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B14-70FF-4906-B21E-9027AD31BAE7}"/>
              </a:ext>
            </a:extLst>
          </p:cNvPr>
          <p:cNvSpPr>
            <a:spLocks noGrp="1"/>
          </p:cNvSpPr>
          <p:nvPr>
            <p:ph type="title"/>
          </p:nvPr>
        </p:nvSpPr>
        <p:spPr/>
        <p:txBody>
          <a:bodyPr/>
          <a:lstStyle/>
          <a:p>
            <a:pPr algn="ctr"/>
            <a:r>
              <a:rPr lang="en-US" b="1" dirty="0"/>
              <a:t>MSTRG.19222.1</a:t>
            </a:r>
          </a:p>
        </p:txBody>
      </p:sp>
    </p:spTree>
    <p:extLst>
      <p:ext uri="{BB962C8B-B14F-4D97-AF65-F5344CB8AC3E}">
        <p14:creationId xmlns:p14="http://schemas.microsoft.com/office/powerpoint/2010/main" val="4094989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49659A-EC41-4DA9-AECD-E4DABB7C2C53}"/>
              </a:ext>
            </a:extLst>
          </p:cNvPr>
          <p:cNvPicPr>
            <a:picLocks noChangeAspect="1"/>
          </p:cNvPicPr>
          <p:nvPr/>
        </p:nvPicPr>
        <p:blipFill>
          <a:blip r:embed="rId2"/>
          <a:stretch>
            <a:fillRect/>
          </a:stretch>
        </p:blipFill>
        <p:spPr>
          <a:xfrm>
            <a:off x="3770725" y="72483"/>
            <a:ext cx="8421275" cy="6582694"/>
          </a:xfrm>
          <a:prstGeom prst="rect">
            <a:avLst/>
          </a:prstGeom>
        </p:spPr>
      </p:pic>
      <p:sp>
        <p:nvSpPr>
          <p:cNvPr id="4" name="TextBox 3">
            <a:extLst>
              <a:ext uri="{FF2B5EF4-FFF2-40B4-BE49-F238E27FC236}">
                <a16:creationId xmlns:a16="http://schemas.microsoft.com/office/drawing/2014/main" id="{7571B231-1A49-488E-AE07-29224C62E44E}"/>
              </a:ext>
            </a:extLst>
          </p:cNvPr>
          <p:cNvSpPr txBox="1"/>
          <p:nvPr/>
        </p:nvSpPr>
        <p:spPr>
          <a:xfrm>
            <a:off x="434898" y="1092819"/>
            <a:ext cx="3335827" cy="2893100"/>
          </a:xfrm>
          <a:prstGeom prst="rect">
            <a:avLst/>
          </a:prstGeom>
          <a:noFill/>
        </p:spPr>
        <p:txBody>
          <a:bodyPr wrap="square" rtlCol="0">
            <a:spAutoFit/>
          </a:bodyPr>
          <a:lstStyle/>
          <a:p>
            <a:pPr marL="285750" indent="-285750">
              <a:buFont typeface="Arial" panose="020B0604020202020204" pitchFamily="34" charset="0"/>
              <a:buChar char="•"/>
            </a:pPr>
            <a:r>
              <a:rPr lang="it-IT" sz="1400" dirty="0"/>
              <a:t>hypothetical protein EON65_55045 [archaeon]</a:t>
            </a:r>
          </a:p>
          <a:p>
            <a:pPr marL="285750" indent="-285750">
              <a:buFont typeface="Arial" panose="020B0604020202020204" pitchFamily="34" charset="0"/>
              <a:buChar char="•"/>
            </a:pPr>
            <a:r>
              <a:rPr lang="it-IT" sz="1400" dirty="0"/>
              <a:t>Score:180 Evalue:1.8e-47</a:t>
            </a:r>
          </a:p>
          <a:p>
            <a:pPr marL="285750" indent="-285750">
              <a:buFont typeface="Arial" panose="020B0604020202020204" pitchFamily="34" charset="0"/>
              <a:buChar char="•"/>
            </a:pPr>
            <a:r>
              <a:rPr lang="it-IT" sz="1400" dirty="0"/>
              <a:t>Accession:RYG96020.1</a:t>
            </a:r>
          </a:p>
          <a:p>
            <a:pPr marL="285750" indent="-285750">
              <a:buFont typeface="Arial" panose="020B0604020202020204" pitchFamily="34" charset="0"/>
              <a:buChar char="•"/>
            </a:pPr>
            <a:r>
              <a:rPr lang="en-US" sz="1400" dirty="0"/>
              <a:t>archaeon (</a:t>
            </a:r>
            <a:r>
              <a:rPr lang="en-US" sz="1400" dirty="0" err="1"/>
              <a:t>phyllosphere</a:t>
            </a:r>
            <a:r>
              <a:rPr lang="en-US" sz="1400" dirty="0"/>
              <a:t> metagenome)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Is this real? 39% is not particularly convincing.</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it-IT" sz="1400" dirty="0"/>
              <a:t>hypothetical protein PBRA_007144 [Plasmodiophora brassi..</a:t>
            </a:r>
          </a:p>
          <a:p>
            <a:pPr marL="285750" indent="-285750">
              <a:buFont typeface="Arial" panose="020B0604020202020204" pitchFamily="34" charset="0"/>
              <a:buChar char="•"/>
            </a:pPr>
            <a:r>
              <a:rPr lang="it-IT" sz="1400" dirty="0"/>
              <a:t>Score:204 Evalue:1.9e-56</a:t>
            </a:r>
          </a:p>
          <a:p>
            <a:pPr marL="285750" indent="-285750">
              <a:buFont typeface="Arial" panose="020B0604020202020204" pitchFamily="34" charset="0"/>
              <a:buChar char="•"/>
            </a:pPr>
            <a:r>
              <a:rPr lang="it-IT" sz="1400" dirty="0"/>
              <a:t>Accession:CEO99030.1</a:t>
            </a:r>
            <a:endParaRPr lang="en-US" sz="1400" dirty="0"/>
          </a:p>
        </p:txBody>
      </p:sp>
      <p:cxnSp>
        <p:nvCxnSpPr>
          <p:cNvPr id="6" name="Straight Arrow Connector 5">
            <a:extLst>
              <a:ext uri="{FF2B5EF4-FFF2-40B4-BE49-F238E27FC236}">
                <a16:creationId xmlns:a16="http://schemas.microsoft.com/office/drawing/2014/main" id="{38C9C007-63C0-40B1-8D14-6C6CFD72B2F1}"/>
              </a:ext>
            </a:extLst>
          </p:cNvPr>
          <p:cNvCxnSpPr/>
          <p:nvPr/>
        </p:nvCxnSpPr>
        <p:spPr>
          <a:xfrm>
            <a:off x="2364059" y="1393902"/>
            <a:ext cx="4181707" cy="769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5245FB8-4A51-4AB6-9E20-669B9CC91750}"/>
              </a:ext>
            </a:extLst>
          </p:cNvPr>
          <p:cNvCxnSpPr/>
          <p:nvPr/>
        </p:nvCxnSpPr>
        <p:spPr>
          <a:xfrm flipV="1">
            <a:off x="2955073" y="2163337"/>
            <a:ext cx="6021659" cy="126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893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B685FD-6A7B-4AC2-91CE-C0A576D467FE}"/>
              </a:ext>
            </a:extLst>
          </p:cNvPr>
          <p:cNvPicPr>
            <a:picLocks noChangeAspect="1"/>
          </p:cNvPicPr>
          <p:nvPr/>
        </p:nvPicPr>
        <p:blipFill>
          <a:blip r:embed="rId2"/>
          <a:stretch>
            <a:fillRect/>
          </a:stretch>
        </p:blipFill>
        <p:spPr>
          <a:xfrm>
            <a:off x="0" y="302517"/>
            <a:ext cx="12192000" cy="6252965"/>
          </a:xfrm>
          <a:prstGeom prst="rect">
            <a:avLst/>
          </a:prstGeom>
        </p:spPr>
      </p:pic>
    </p:spTree>
    <p:extLst>
      <p:ext uri="{BB962C8B-B14F-4D97-AF65-F5344CB8AC3E}">
        <p14:creationId xmlns:p14="http://schemas.microsoft.com/office/powerpoint/2010/main" val="19367760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8CEAA-FB38-4243-8A39-735211B2F658}"/>
              </a:ext>
            </a:extLst>
          </p:cNvPr>
          <p:cNvPicPr>
            <a:picLocks noChangeAspect="1"/>
          </p:cNvPicPr>
          <p:nvPr/>
        </p:nvPicPr>
        <p:blipFill>
          <a:blip r:embed="rId2"/>
          <a:stretch>
            <a:fillRect/>
          </a:stretch>
        </p:blipFill>
        <p:spPr>
          <a:xfrm>
            <a:off x="3742146" y="0"/>
            <a:ext cx="8449854" cy="6620799"/>
          </a:xfrm>
          <a:prstGeom prst="rect">
            <a:avLst/>
          </a:prstGeom>
        </p:spPr>
      </p:pic>
      <p:sp>
        <p:nvSpPr>
          <p:cNvPr id="4" name="TextBox 3">
            <a:extLst>
              <a:ext uri="{FF2B5EF4-FFF2-40B4-BE49-F238E27FC236}">
                <a16:creationId xmlns:a16="http://schemas.microsoft.com/office/drawing/2014/main" id="{B7C57B7B-5FD2-42CC-9D39-E3F09D307FA6}"/>
              </a:ext>
            </a:extLst>
          </p:cNvPr>
          <p:cNvSpPr txBox="1"/>
          <p:nvPr/>
        </p:nvSpPr>
        <p:spPr>
          <a:xfrm>
            <a:off x="298938" y="677009"/>
            <a:ext cx="3443208"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5'-nucleotidase C-terminal domain-containing protein [C..</a:t>
            </a:r>
          </a:p>
          <a:p>
            <a:pPr marL="171450" indent="-171450">
              <a:buFont typeface="Arial" panose="020B0604020202020204" pitchFamily="34" charset="0"/>
              <a:buChar char="•"/>
            </a:pPr>
            <a:r>
              <a:rPr lang="en-US" sz="1200" dirty="0"/>
              <a:t>Score:191 Evalue:1.6e-47</a:t>
            </a:r>
          </a:p>
          <a:p>
            <a:pPr marL="171450" indent="-171450">
              <a:buFont typeface="Arial" panose="020B0604020202020204" pitchFamily="34" charset="0"/>
              <a:buChar char="•"/>
            </a:pPr>
            <a:r>
              <a:rPr lang="en-US" sz="1200" dirty="0"/>
              <a:t>Accession:NWF70848.1</a:t>
            </a:r>
          </a:p>
          <a:p>
            <a:pPr marL="171450" indent="-171450">
              <a:buFont typeface="Arial" panose="020B0604020202020204" pitchFamily="34" charset="0"/>
              <a:buChar char="•"/>
            </a:pPr>
            <a:r>
              <a:rPr lang="en-US" sz="1200" dirty="0"/>
              <a:t>30% ID</a:t>
            </a:r>
          </a:p>
        </p:txBody>
      </p:sp>
      <p:cxnSp>
        <p:nvCxnSpPr>
          <p:cNvPr id="6" name="Straight Arrow Connector 5">
            <a:extLst>
              <a:ext uri="{FF2B5EF4-FFF2-40B4-BE49-F238E27FC236}">
                <a16:creationId xmlns:a16="http://schemas.microsoft.com/office/drawing/2014/main" id="{EDFBC79F-1B93-4B43-BCA9-8590FD3800BE}"/>
              </a:ext>
            </a:extLst>
          </p:cNvPr>
          <p:cNvCxnSpPr/>
          <p:nvPr/>
        </p:nvCxnSpPr>
        <p:spPr>
          <a:xfrm>
            <a:off x="2162908" y="1011115"/>
            <a:ext cx="3429000" cy="896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724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55D2B2-07B9-436D-BFA9-67EB5161A68B}"/>
              </a:ext>
            </a:extLst>
          </p:cNvPr>
          <p:cNvSpPr txBox="1"/>
          <p:nvPr/>
        </p:nvSpPr>
        <p:spPr>
          <a:xfrm>
            <a:off x="632861" y="4209714"/>
            <a:ext cx="8633801" cy="646331"/>
          </a:xfrm>
          <a:prstGeom prst="rect">
            <a:avLst/>
          </a:prstGeom>
          <a:noFill/>
        </p:spPr>
        <p:txBody>
          <a:bodyPr wrap="square" rtlCol="0">
            <a:spAutoFit/>
          </a:bodyPr>
          <a:lstStyle/>
          <a:p>
            <a:r>
              <a:rPr lang="en-US" b="1" dirty="0">
                <a:solidFill>
                  <a:srgbClr val="FF0000"/>
                </a:solidFill>
              </a:rPr>
              <a:t>Phylogenetic origin of base/expected domains?</a:t>
            </a:r>
          </a:p>
          <a:p>
            <a:r>
              <a:rPr lang="en-US" b="1" dirty="0">
                <a:solidFill>
                  <a:srgbClr val="FF0000"/>
                </a:solidFill>
              </a:rPr>
              <a:t>Phylogenetic origin of extra domains?</a:t>
            </a:r>
          </a:p>
        </p:txBody>
      </p:sp>
      <p:sp>
        <p:nvSpPr>
          <p:cNvPr id="3" name="TextBox 2">
            <a:extLst>
              <a:ext uri="{FF2B5EF4-FFF2-40B4-BE49-F238E27FC236}">
                <a16:creationId xmlns:a16="http://schemas.microsoft.com/office/drawing/2014/main" id="{7853F038-B626-4397-B065-48506C723FBD}"/>
              </a:ext>
            </a:extLst>
          </p:cNvPr>
          <p:cNvSpPr txBox="1"/>
          <p:nvPr/>
        </p:nvSpPr>
        <p:spPr>
          <a:xfrm>
            <a:off x="632862" y="400965"/>
            <a:ext cx="930131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5_nucleotid_C (PF02872)</a:t>
            </a:r>
          </a:p>
          <a:p>
            <a:pPr marL="742950" lvl="1" indent="-285750">
              <a:buFont typeface="Arial" panose="020B0604020202020204" pitchFamily="34" charset="0"/>
              <a:buChar char="•"/>
            </a:pPr>
            <a:r>
              <a:rPr lang="en-US" dirty="0"/>
              <a:t>5'-nucleotidase, C-terminal domain</a:t>
            </a:r>
          </a:p>
          <a:p>
            <a:pPr marL="285750" indent="-285750">
              <a:buFont typeface="Arial" panose="020B0604020202020204" pitchFamily="34" charset="0"/>
              <a:buChar char="•"/>
            </a:pPr>
            <a:r>
              <a:rPr lang="en-US" dirty="0" err="1"/>
              <a:t>ANF_receptor</a:t>
            </a:r>
            <a:r>
              <a:rPr lang="en-US" dirty="0"/>
              <a:t> (PF01094)</a:t>
            </a:r>
          </a:p>
          <a:p>
            <a:pPr marL="742950" lvl="1" indent="-285750">
              <a:buFont typeface="Arial" panose="020B0604020202020204" pitchFamily="34" charset="0"/>
              <a:buChar char="•"/>
            </a:pPr>
            <a:r>
              <a:rPr lang="en-US" dirty="0"/>
              <a:t>Receptor family ligand binding region</a:t>
            </a:r>
          </a:p>
          <a:p>
            <a:pPr marL="285750" indent="-285750">
              <a:buFont typeface="Arial" panose="020B0604020202020204" pitchFamily="34" charset="0"/>
              <a:buChar char="•"/>
            </a:pPr>
            <a:r>
              <a:rPr lang="en-US" dirty="0"/>
              <a:t>RGS (PF00615)</a:t>
            </a:r>
          </a:p>
          <a:p>
            <a:pPr marL="742950" lvl="1" indent="-285750">
              <a:buFont typeface="Arial" panose="020B0604020202020204" pitchFamily="34" charset="0"/>
              <a:buChar char="•"/>
            </a:pPr>
            <a:r>
              <a:rPr lang="en-US" dirty="0"/>
              <a:t>Regulator of G protein signaling domain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Domains in this configuration have not been previously described</a:t>
            </a:r>
          </a:p>
        </p:txBody>
      </p:sp>
    </p:spTree>
    <p:extLst>
      <p:ext uri="{BB962C8B-B14F-4D97-AF65-F5344CB8AC3E}">
        <p14:creationId xmlns:p14="http://schemas.microsoft.com/office/powerpoint/2010/main" val="31252613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974020-3A73-4D52-B684-03616012FADA}"/>
              </a:ext>
            </a:extLst>
          </p:cNvPr>
          <p:cNvSpPr txBox="1"/>
          <p:nvPr/>
        </p:nvSpPr>
        <p:spPr>
          <a:xfrm>
            <a:off x="764338" y="521046"/>
            <a:ext cx="10663324" cy="2031325"/>
          </a:xfrm>
          <a:prstGeom prst="rect">
            <a:avLst/>
          </a:prstGeom>
          <a:noFill/>
        </p:spPr>
        <p:txBody>
          <a:bodyPr wrap="square" rtlCol="0">
            <a:spAutoFit/>
          </a:bodyPr>
          <a:lstStyle/>
          <a:p>
            <a:r>
              <a:rPr lang="en-US" dirty="0"/>
              <a:t>MSTRG.19222.1.p1       	60     	601    	MSTRG.19222.1.p1_KEGGhit</a:t>
            </a:r>
          </a:p>
          <a:p>
            <a:r>
              <a:rPr lang="en-US" dirty="0"/>
              <a:t>	- Eukaryotic origin. Weak internal nodes but no reason to suggest that its not eukaryotic. </a:t>
            </a:r>
          </a:p>
          <a:p>
            <a:r>
              <a:rPr lang="en-US" dirty="0"/>
              <a:t>MSTRG.19222.1.p1       	637    	970    	MSTRG.19222.1.p1_ANF_receptor</a:t>
            </a:r>
          </a:p>
          <a:p>
            <a:r>
              <a:rPr lang="en-US" dirty="0"/>
              <a:t>	- </a:t>
            </a:r>
            <a:r>
              <a:rPr lang="en-US" dirty="0">
                <a:solidFill>
                  <a:srgbClr val="FF0000"/>
                </a:solidFill>
              </a:rPr>
              <a:t>Eukaryotic origin. Limited distribution in other eukaryotes.</a:t>
            </a:r>
            <a:endParaRPr lang="en-US" dirty="0"/>
          </a:p>
          <a:p>
            <a:r>
              <a:rPr lang="en-US" dirty="0"/>
              <a:t>MSTRG.19222.1.p1       	1404   	1521   	MSTRG.19222.1.p1_RGS</a:t>
            </a:r>
          </a:p>
          <a:p>
            <a:r>
              <a:rPr lang="en-US" dirty="0"/>
              <a:t>	- Eukaryotic origin. Very weak nodes in tree but only eukaryotic taxa present so can only be from eukaryotes. </a:t>
            </a:r>
          </a:p>
        </p:txBody>
      </p:sp>
    </p:spTree>
    <p:extLst>
      <p:ext uri="{BB962C8B-B14F-4D97-AF65-F5344CB8AC3E}">
        <p14:creationId xmlns:p14="http://schemas.microsoft.com/office/powerpoint/2010/main" val="18665313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694E2E-CB83-4B2E-8115-706809684A0F}"/>
              </a:ext>
            </a:extLst>
          </p:cNvPr>
          <p:cNvPicPr>
            <a:picLocks noChangeAspect="1"/>
          </p:cNvPicPr>
          <p:nvPr/>
        </p:nvPicPr>
        <p:blipFill>
          <a:blip r:embed="rId2"/>
          <a:stretch>
            <a:fillRect/>
          </a:stretch>
        </p:blipFill>
        <p:spPr>
          <a:xfrm>
            <a:off x="0" y="2582213"/>
            <a:ext cx="12192000" cy="1693574"/>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5776332" y="2821258"/>
            <a:ext cx="1628078" cy="1784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80052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6EBEC9-1839-4443-BD96-5813B3B25B8D}"/>
              </a:ext>
            </a:extLst>
          </p:cNvPr>
          <p:cNvPicPr>
            <a:picLocks noChangeAspect="1"/>
          </p:cNvPicPr>
          <p:nvPr/>
        </p:nvPicPr>
        <p:blipFill>
          <a:blip r:embed="rId2"/>
          <a:stretch>
            <a:fillRect/>
          </a:stretch>
        </p:blipFill>
        <p:spPr>
          <a:xfrm>
            <a:off x="1992566" y="0"/>
            <a:ext cx="8206867" cy="685800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4780156" y="5932449"/>
            <a:ext cx="1260088" cy="1338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2935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B69B16-3458-4D5C-A83B-3F6C0B37761E}"/>
              </a:ext>
            </a:extLst>
          </p:cNvPr>
          <p:cNvPicPr>
            <a:picLocks noChangeAspect="1"/>
          </p:cNvPicPr>
          <p:nvPr/>
        </p:nvPicPr>
        <p:blipFill>
          <a:blip r:embed="rId2"/>
          <a:stretch>
            <a:fillRect/>
          </a:stretch>
        </p:blipFill>
        <p:spPr>
          <a:xfrm>
            <a:off x="816248" y="0"/>
            <a:ext cx="10559504" cy="685800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5307979" y="6501161"/>
            <a:ext cx="1304693" cy="18957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07169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B14-70FF-4906-B21E-9027AD31BAE7}"/>
              </a:ext>
            </a:extLst>
          </p:cNvPr>
          <p:cNvSpPr>
            <a:spLocks noGrp="1"/>
          </p:cNvSpPr>
          <p:nvPr>
            <p:ph type="title"/>
          </p:nvPr>
        </p:nvSpPr>
        <p:spPr/>
        <p:txBody>
          <a:bodyPr/>
          <a:lstStyle/>
          <a:p>
            <a:pPr algn="ctr"/>
            <a:r>
              <a:rPr lang="en-US" b="1" dirty="0"/>
              <a:t>MSTRG.9188.1</a:t>
            </a:r>
          </a:p>
        </p:txBody>
      </p:sp>
    </p:spTree>
    <p:extLst>
      <p:ext uri="{BB962C8B-B14F-4D97-AF65-F5344CB8AC3E}">
        <p14:creationId xmlns:p14="http://schemas.microsoft.com/office/powerpoint/2010/main" val="29674812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789A7A-173A-445D-9C54-3F81D4FE8793}"/>
              </a:ext>
            </a:extLst>
          </p:cNvPr>
          <p:cNvPicPr>
            <a:picLocks noChangeAspect="1"/>
          </p:cNvPicPr>
          <p:nvPr/>
        </p:nvPicPr>
        <p:blipFill>
          <a:blip r:embed="rId2"/>
          <a:stretch>
            <a:fillRect/>
          </a:stretch>
        </p:blipFill>
        <p:spPr>
          <a:xfrm>
            <a:off x="0" y="296111"/>
            <a:ext cx="12192000" cy="6265778"/>
          </a:xfrm>
          <a:prstGeom prst="rect">
            <a:avLst/>
          </a:prstGeom>
        </p:spPr>
      </p:pic>
    </p:spTree>
    <p:extLst>
      <p:ext uri="{BB962C8B-B14F-4D97-AF65-F5344CB8AC3E}">
        <p14:creationId xmlns:p14="http://schemas.microsoft.com/office/powerpoint/2010/main" val="14955962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6C4423-EF8F-462D-BECC-4C983A00CC53}"/>
              </a:ext>
            </a:extLst>
          </p:cNvPr>
          <p:cNvPicPr>
            <a:picLocks noChangeAspect="1"/>
          </p:cNvPicPr>
          <p:nvPr/>
        </p:nvPicPr>
        <p:blipFill>
          <a:blip r:embed="rId2"/>
          <a:stretch>
            <a:fillRect/>
          </a:stretch>
        </p:blipFill>
        <p:spPr>
          <a:xfrm>
            <a:off x="0" y="299400"/>
            <a:ext cx="12192000" cy="6259200"/>
          </a:xfrm>
          <a:prstGeom prst="rect">
            <a:avLst/>
          </a:prstGeom>
        </p:spPr>
      </p:pic>
    </p:spTree>
    <p:extLst>
      <p:ext uri="{BB962C8B-B14F-4D97-AF65-F5344CB8AC3E}">
        <p14:creationId xmlns:p14="http://schemas.microsoft.com/office/powerpoint/2010/main" val="857219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974020-3A73-4D52-B684-03616012FADA}"/>
              </a:ext>
            </a:extLst>
          </p:cNvPr>
          <p:cNvSpPr txBox="1"/>
          <p:nvPr/>
        </p:nvSpPr>
        <p:spPr>
          <a:xfrm>
            <a:off x="764338" y="521046"/>
            <a:ext cx="10663324" cy="1200329"/>
          </a:xfrm>
          <a:prstGeom prst="rect">
            <a:avLst/>
          </a:prstGeom>
          <a:noFill/>
        </p:spPr>
        <p:txBody>
          <a:bodyPr wrap="square" rtlCol="0">
            <a:spAutoFit/>
          </a:bodyPr>
          <a:lstStyle/>
          <a:p>
            <a:r>
              <a:rPr lang="en-US" dirty="0"/>
              <a:t>MSTRG.27853.2.p1       	210    	528    	MSTRG.27853.2.p1_BLASTX</a:t>
            </a:r>
          </a:p>
          <a:p>
            <a:r>
              <a:rPr lang="en-US" dirty="0"/>
              <a:t>	- Clearly eukaryotic origin.</a:t>
            </a:r>
          </a:p>
          <a:p>
            <a:r>
              <a:rPr lang="en-US" dirty="0"/>
              <a:t>MSTRG.27853.2.p1       	650    	826    	MSTRG.27853.2.p1_KEGGhit</a:t>
            </a:r>
          </a:p>
          <a:p>
            <a:r>
              <a:rPr lang="en-US" dirty="0"/>
              <a:t>	- Clearly eukaryotic origin</a:t>
            </a:r>
          </a:p>
        </p:txBody>
      </p:sp>
      <p:pic>
        <p:nvPicPr>
          <p:cNvPr id="5" name="Picture 4">
            <a:extLst>
              <a:ext uri="{FF2B5EF4-FFF2-40B4-BE49-F238E27FC236}">
                <a16:creationId xmlns:a16="http://schemas.microsoft.com/office/drawing/2014/main" id="{60EF4C41-2960-40D5-8ABB-FE39A898E549}"/>
              </a:ext>
            </a:extLst>
          </p:cNvPr>
          <p:cNvPicPr>
            <a:picLocks noChangeAspect="1"/>
          </p:cNvPicPr>
          <p:nvPr/>
        </p:nvPicPr>
        <p:blipFill>
          <a:blip r:embed="rId2"/>
          <a:stretch>
            <a:fillRect/>
          </a:stretch>
        </p:blipFill>
        <p:spPr>
          <a:xfrm>
            <a:off x="0" y="1760831"/>
            <a:ext cx="9453457" cy="2404769"/>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4445000" y="3817885"/>
            <a:ext cx="1073615" cy="11112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1A400D8-BC03-425D-8E61-56C67330DFCB}"/>
              </a:ext>
            </a:extLst>
          </p:cNvPr>
          <p:cNvPicPr>
            <a:picLocks noChangeAspect="1"/>
          </p:cNvPicPr>
          <p:nvPr/>
        </p:nvPicPr>
        <p:blipFill>
          <a:blip r:embed="rId3"/>
          <a:stretch>
            <a:fillRect/>
          </a:stretch>
        </p:blipFill>
        <p:spPr>
          <a:xfrm>
            <a:off x="7264400" y="4211936"/>
            <a:ext cx="3928186" cy="2632252"/>
          </a:xfrm>
          <a:prstGeom prst="rect">
            <a:avLst/>
          </a:prstGeom>
        </p:spPr>
      </p:pic>
      <p:sp>
        <p:nvSpPr>
          <p:cNvPr id="8" name="Rectangle 7">
            <a:extLst>
              <a:ext uri="{FF2B5EF4-FFF2-40B4-BE49-F238E27FC236}">
                <a16:creationId xmlns:a16="http://schemas.microsoft.com/office/drawing/2014/main" id="{87B2D464-8B12-4151-A9B4-B928F562B1FF}"/>
              </a:ext>
            </a:extLst>
          </p:cNvPr>
          <p:cNvSpPr/>
          <p:nvPr/>
        </p:nvSpPr>
        <p:spPr>
          <a:xfrm>
            <a:off x="8263293" y="6379935"/>
            <a:ext cx="1073615" cy="11112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C97A9F6-E52A-41F0-806F-0E46B1901F86}"/>
              </a:ext>
            </a:extLst>
          </p:cNvPr>
          <p:cNvSpPr txBox="1"/>
          <p:nvPr/>
        </p:nvSpPr>
        <p:spPr>
          <a:xfrm>
            <a:off x="1101213" y="106387"/>
            <a:ext cx="9301316"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What is the origin of the unknown + KEGG regions?</a:t>
            </a:r>
          </a:p>
        </p:txBody>
      </p:sp>
    </p:spTree>
    <p:extLst>
      <p:ext uri="{BB962C8B-B14F-4D97-AF65-F5344CB8AC3E}">
        <p14:creationId xmlns:p14="http://schemas.microsoft.com/office/powerpoint/2010/main" val="2606647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130243-A86A-42F4-B30A-177213225764}"/>
              </a:ext>
            </a:extLst>
          </p:cNvPr>
          <p:cNvPicPr>
            <a:picLocks noChangeAspect="1"/>
          </p:cNvPicPr>
          <p:nvPr/>
        </p:nvPicPr>
        <p:blipFill>
          <a:blip r:embed="rId2"/>
          <a:stretch>
            <a:fillRect/>
          </a:stretch>
        </p:blipFill>
        <p:spPr>
          <a:xfrm>
            <a:off x="5160580" y="0"/>
            <a:ext cx="7031420" cy="6858000"/>
          </a:xfrm>
          <a:prstGeom prst="rect">
            <a:avLst/>
          </a:prstGeom>
        </p:spPr>
      </p:pic>
    </p:spTree>
    <p:extLst>
      <p:ext uri="{BB962C8B-B14F-4D97-AF65-F5344CB8AC3E}">
        <p14:creationId xmlns:p14="http://schemas.microsoft.com/office/powerpoint/2010/main" val="33293636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55D2B2-07B9-436D-BFA9-67EB5161A68B}"/>
              </a:ext>
            </a:extLst>
          </p:cNvPr>
          <p:cNvSpPr txBox="1"/>
          <p:nvPr/>
        </p:nvSpPr>
        <p:spPr>
          <a:xfrm>
            <a:off x="632861" y="4209714"/>
            <a:ext cx="8633801" cy="1200329"/>
          </a:xfrm>
          <a:prstGeom prst="rect">
            <a:avLst/>
          </a:prstGeom>
          <a:noFill/>
        </p:spPr>
        <p:txBody>
          <a:bodyPr wrap="square" rtlCol="0">
            <a:spAutoFit/>
          </a:bodyPr>
          <a:lstStyle/>
          <a:p>
            <a:r>
              <a:rPr lang="en-US" b="1" dirty="0">
                <a:solidFill>
                  <a:srgbClr val="00B050"/>
                </a:solidFill>
              </a:rPr>
              <a:t>This domain configuration is known – possibly expected to some degree</a:t>
            </a:r>
          </a:p>
          <a:p>
            <a:endParaRPr lang="en-US" b="1" dirty="0">
              <a:solidFill>
                <a:srgbClr val="FF0000"/>
              </a:solidFill>
            </a:endParaRPr>
          </a:p>
          <a:p>
            <a:r>
              <a:rPr lang="en-US" b="1" dirty="0">
                <a:solidFill>
                  <a:srgbClr val="FF0000"/>
                </a:solidFill>
              </a:rPr>
              <a:t>Phylogenetic origin of base/expected domains?</a:t>
            </a:r>
          </a:p>
          <a:p>
            <a:r>
              <a:rPr lang="en-US" b="1" dirty="0">
                <a:solidFill>
                  <a:srgbClr val="FF0000"/>
                </a:solidFill>
              </a:rPr>
              <a:t>Phylogenetic origin of extra domains?</a:t>
            </a:r>
          </a:p>
        </p:txBody>
      </p:sp>
      <p:sp>
        <p:nvSpPr>
          <p:cNvPr id="3" name="TextBox 2">
            <a:extLst>
              <a:ext uri="{FF2B5EF4-FFF2-40B4-BE49-F238E27FC236}">
                <a16:creationId xmlns:a16="http://schemas.microsoft.com/office/drawing/2014/main" id="{7853F038-B626-4397-B065-48506C723FBD}"/>
              </a:ext>
            </a:extLst>
          </p:cNvPr>
          <p:cNvSpPr txBox="1"/>
          <p:nvPr/>
        </p:nvSpPr>
        <p:spPr>
          <a:xfrm>
            <a:off x="632862" y="400965"/>
            <a:ext cx="930131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GAF (PF01590)</a:t>
            </a:r>
          </a:p>
          <a:p>
            <a:pPr marL="742950" lvl="1" indent="-285750">
              <a:buFont typeface="Arial" panose="020B0604020202020204" pitchFamily="34" charset="0"/>
              <a:buChar char="•"/>
            </a:pPr>
            <a:r>
              <a:rPr lang="en-US" dirty="0"/>
              <a:t>GAF domain</a:t>
            </a:r>
          </a:p>
          <a:p>
            <a:pPr marL="285750" indent="-285750">
              <a:buFont typeface="Arial" panose="020B0604020202020204" pitchFamily="34" charset="0"/>
              <a:buChar char="•"/>
            </a:pPr>
            <a:r>
              <a:rPr lang="en-US" dirty="0" err="1"/>
              <a:t>PDEase_I</a:t>
            </a:r>
            <a:r>
              <a:rPr lang="en-US" dirty="0"/>
              <a:t> (PF00233)</a:t>
            </a:r>
          </a:p>
          <a:p>
            <a:pPr marL="742950" lvl="1" indent="-285750">
              <a:buFont typeface="Arial" panose="020B0604020202020204" pitchFamily="34" charset="0"/>
              <a:buChar char="•"/>
            </a:pPr>
            <a:r>
              <a:rPr lang="en-US" dirty="0"/>
              <a:t>3'5'-cyclic nucleotide phosphodiesterase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Domain configuration found in a large number of other sequences.</a:t>
            </a:r>
          </a:p>
        </p:txBody>
      </p:sp>
      <p:pic>
        <p:nvPicPr>
          <p:cNvPr id="5" name="Picture 4">
            <a:extLst>
              <a:ext uri="{FF2B5EF4-FFF2-40B4-BE49-F238E27FC236}">
                <a16:creationId xmlns:a16="http://schemas.microsoft.com/office/drawing/2014/main" id="{A6D3A595-7722-48E8-B006-701FEAB6C896}"/>
              </a:ext>
            </a:extLst>
          </p:cNvPr>
          <p:cNvPicPr>
            <a:picLocks noChangeAspect="1"/>
          </p:cNvPicPr>
          <p:nvPr/>
        </p:nvPicPr>
        <p:blipFill>
          <a:blip r:embed="rId2"/>
          <a:stretch>
            <a:fillRect/>
          </a:stretch>
        </p:blipFill>
        <p:spPr>
          <a:xfrm>
            <a:off x="632861" y="2262469"/>
            <a:ext cx="8449854" cy="771633"/>
          </a:xfrm>
          <a:prstGeom prst="rect">
            <a:avLst/>
          </a:prstGeom>
        </p:spPr>
      </p:pic>
    </p:spTree>
    <p:extLst>
      <p:ext uri="{BB962C8B-B14F-4D97-AF65-F5344CB8AC3E}">
        <p14:creationId xmlns:p14="http://schemas.microsoft.com/office/powerpoint/2010/main" val="28196785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974020-3A73-4D52-B684-03616012FADA}"/>
              </a:ext>
            </a:extLst>
          </p:cNvPr>
          <p:cNvSpPr txBox="1"/>
          <p:nvPr/>
        </p:nvSpPr>
        <p:spPr>
          <a:xfrm>
            <a:off x="764338" y="521046"/>
            <a:ext cx="10663324" cy="1200329"/>
          </a:xfrm>
          <a:prstGeom prst="rect">
            <a:avLst/>
          </a:prstGeom>
          <a:noFill/>
        </p:spPr>
        <p:txBody>
          <a:bodyPr wrap="square" rtlCol="0">
            <a:spAutoFit/>
          </a:bodyPr>
          <a:lstStyle/>
          <a:p>
            <a:r>
              <a:rPr lang="en-US" dirty="0"/>
              <a:t>MSTRG.9188.1.p1	858    	1385   	MSTRG.9188.1.p1_BLASTX</a:t>
            </a:r>
          </a:p>
          <a:p>
            <a:r>
              <a:rPr lang="en-US" dirty="0"/>
              <a:t>	- </a:t>
            </a:r>
            <a:r>
              <a:rPr lang="en-US" dirty="0">
                <a:solidFill>
                  <a:srgbClr val="FF0000"/>
                </a:solidFill>
              </a:rPr>
              <a:t>Eukaryotic origin. Cyanobacterial domain?? </a:t>
            </a:r>
            <a:r>
              <a:rPr lang="en-US">
                <a:solidFill>
                  <a:srgbClr val="FF0000"/>
                </a:solidFill>
              </a:rPr>
              <a:t>Plastid origin?</a:t>
            </a:r>
            <a:endParaRPr lang="en-US" dirty="0">
              <a:solidFill>
                <a:srgbClr val="FF0000"/>
              </a:solidFill>
            </a:endParaRPr>
          </a:p>
          <a:p>
            <a:r>
              <a:rPr lang="en-US" dirty="0"/>
              <a:t>MSTRG.9188.1.p1	1812   	2078   	MSTRG.9188.1.p1_KEGGhit</a:t>
            </a:r>
          </a:p>
          <a:p>
            <a:r>
              <a:rPr lang="en-US" dirty="0"/>
              <a:t>	- Eukaryotic origin. Only eukaryotes in tree. </a:t>
            </a:r>
          </a:p>
        </p:txBody>
      </p:sp>
    </p:spTree>
    <p:extLst>
      <p:ext uri="{BB962C8B-B14F-4D97-AF65-F5344CB8AC3E}">
        <p14:creationId xmlns:p14="http://schemas.microsoft.com/office/powerpoint/2010/main" val="14836501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9A6BDE-B053-48E6-82FA-CEC3D6D8F53E}"/>
              </a:ext>
            </a:extLst>
          </p:cNvPr>
          <p:cNvPicPr>
            <a:picLocks noChangeAspect="1"/>
          </p:cNvPicPr>
          <p:nvPr/>
        </p:nvPicPr>
        <p:blipFill>
          <a:blip r:embed="rId2"/>
          <a:stretch>
            <a:fillRect/>
          </a:stretch>
        </p:blipFill>
        <p:spPr>
          <a:xfrm>
            <a:off x="0" y="271360"/>
            <a:ext cx="12192000" cy="631528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5285677" y="5910147"/>
            <a:ext cx="1449659" cy="15611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40546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F9D87A-1248-44D4-B3E1-5FF7D1BF07F3}"/>
              </a:ext>
            </a:extLst>
          </p:cNvPr>
          <p:cNvPicPr>
            <a:picLocks noChangeAspect="1"/>
          </p:cNvPicPr>
          <p:nvPr/>
        </p:nvPicPr>
        <p:blipFill>
          <a:blip r:embed="rId2"/>
          <a:stretch>
            <a:fillRect/>
          </a:stretch>
        </p:blipFill>
        <p:spPr>
          <a:xfrm>
            <a:off x="1349644" y="0"/>
            <a:ext cx="9492712" cy="685800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4835911" y="6166624"/>
            <a:ext cx="1375317" cy="14496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3958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B14-70FF-4906-B21E-9027AD31BAE7}"/>
              </a:ext>
            </a:extLst>
          </p:cNvPr>
          <p:cNvSpPr>
            <a:spLocks noGrp="1"/>
          </p:cNvSpPr>
          <p:nvPr>
            <p:ph type="title"/>
          </p:nvPr>
        </p:nvSpPr>
        <p:spPr/>
        <p:txBody>
          <a:bodyPr/>
          <a:lstStyle/>
          <a:p>
            <a:pPr algn="ctr"/>
            <a:r>
              <a:rPr lang="en-US" b="1" dirty="0"/>
              <a:t>MSTRG.21953.1</a:t>
            </a:r>
          </a:p>
        </p:txBody>
      </p:sp>
    </p:spTree>
    <p:extLst>
      <p:ext uri="{BB962C8B-B14F-4D97-AF65-F5344CB8AC3E}">
        <p14:creationId xmlns:p14="http://schemas.microsoft.com/office/powerpoint/2010/main" val="386368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D5499A-0950-4361-AD6F-E6969CC0CC99}"/>
              </a:ext>
            </a:extLst>
          </p:cNvPr>
          <p:cNvPicPr>
            <a:picLocks noChangeAspect="1"/>
          </p:cNvPicPr>
          <p:nvPr/>
        </p:nvPicPr>
        <p:blipFill>
          <a:blip r:embed="rId2"/>
          <a:stretch>
            <a:fillRect/>
          </a:stretch>
        </p:blipFill>
        <p:spPr>
          <a:xfrm>
            <a:off x="0" y="296111"/>
            <a:ext cx="12192000" cy="6265778"/>
          </a:xfrm>
          <a:prstGeom prst="rect">
            <a:avLst/>
          </a:prstGeom>
        </p:spPr>
      </p:pic>
    </p:spTree>
    <p:extLst>
      <p:ext uri="{BB962C8B-B14F-4D97-AF65-F5344CB8AC3E}">
        <p14:creationId xmlns:p14="http://schemas.microsoft.com/office/powerpoint/2010/main" val="788948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5967A-B467-4274-90C4-A856FCFA5C0B}"/>
              </a:ext>
            </a:extLst>
          </p:cNvPr>
          <p:cNvPicPr>
            <a:picLocks noChangeAspect="1"/>
          </p:cNvPicPr>
          <p:nvPr/>
        </p:nvPicPr>
        <p:blipFill>
          <a:blip r:embed="rId2"/>
          <a:stretch>
            <a:fillRect/>
          </a:stretch>
        </p:blipFill>
        <p:spPr>
          <a:xfrm>
            <a:off x="0" y="302517"/>
            <a:ext cx="12192000" cy="6252965"/>
          </a:xfrm>
          <a:prstGeom prst="rect">
            <a:avLst/>
          </a:prstGeom>
        </p:spPr>
      </p:pic>
    </p:spTree>
    <p:extLst>
      <p:ext uri="{BB962C8B-B14F-4D97-AF65-F5344CB8AC3E}">
        <p14:creationId xmlns:p14="http://schemas.microsoft.com/office/powerpoint/2010/main" val="670643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4AA1E0-7A3B-4DBB-8E63-3D6E536DE981}"/>
              </a:ext>
            </a:extLst>
          </p:cNvPr>
          <p:cNvPicPr>
            <a:picLocks noChangeAspect="1"/>
          </p:cNvPicPr>
          <p:nvPr/>
        </p:nvPicPr>
        <p:blipFill>
          <a:blip r:embed="rId2"/>
          <a:stretch>
            <a:fillRect/>
          </a:stretch>
        </p:blipFill>
        <p:spPr>
          <a:xfrm>
            <a:off x="3389672" y="0"/>
            <a:ext cx="8802328" cy="6773220"/>
          </a:xfrm>
          <a:prstGeom prst="rect">
            <a:avLst/>
          </a:prstGeom>
        </p:spPr>
      </p:pic>
      <p:sp>
        <p:nvSpPr>
          <p:cNvPr id="4" name="TextBox 3">
            <a:extLst>
              <a:ext uri="{FF2B5EF4-FFF2-40B4-BE49-F238E27FC236}">
                <a16:creationId xmlns:a16="http://schemas.microsoft.com/office/drawing/2014/main" id="{1EB965B7-8F1B-45E0-BBB5-57CB7559FF50}"/>
              </a:ext>
            </a:extLst>
          </p:cNvPr>
          <p:cNvSpPr txBox="1"/>
          <p:nvPr/>
        </p:nvSpPr>
        <p:spPr>
          <a:xfrm>
            <a:off x="255639" y="452284"/>
            <a:ext cx="3038167" cy="6001643"/>
          </a:xfrm>
          <a:prstGeom prst="rect">
            <a:avLst/>
          </a:prstGeom>
          <a:noFill/>
        </p:spPr>
        <p:txBody>
          <a:bodyPr wrap="square" rtlCol="0">
            <a:spAutoFit/>
          </a:bodyPr>
          <a:lstStyle/>
          <a:p>
            <a:pPr marL="285750" indent="-285750">
              <a:buFont typeface="Arial" panose="020B0604020202020204" pitchFamily="34" charset="0"/>
              <a:buChar char="•"/>
            </a:pPr>
            <a:r>
              <a:rPr lang="en-US" sz="1200" dirty="0"/>
              <a:t>One sequence which covers whole protein:</a:t>
            </a:r>
          </a:p>
          <a:p>
            <a:pPr marL="742950" lvl="1" indent="-285750">
              <a:buFont typeface="Arial" panose="020B0604020202020204" pitchFamily="34" charset="0"/>
              <a:buChar char="•"/>
            </a:pPr>
            <a:r>
              <a:rPr lang="it-IT" sz="1200" dirty="0"/>
              <a:t>carbamate kinase [Carpediemonas membranifera]</a:t>
            </a:r>
          </a:p>
          <a:p>
            <a:pPr marL="742950" lvl="1" indent="-285750">
              <a:buFont typeface="Arial" panose="020B0604020202020204" pitchFamily="34" charset="0"/>
              <a:buChar char="•"/>
            </a:pPr>
            <a:r>
              <a:rPr lang="it-IT" sz="1200" dirty="0"/>
              <a:t>Score:522 Evalue:1.4e-174 Accession:AMQ24245.1</a:t>
            </a:r>
          </a:p>
          <a:p>
            <a:pPr marL="742950" lvl="1" indent="-285750">
              <a:buFont typeface="Arial" panose="020B0604020202020204" pitchFamily="34" charset="0"/>
              <a:buChar char="•"/>
            </a:pPr>
            <a:r>
              <a:rPr lang="it-IT" sz="1200" dirty="0"/>
              <a:t>Eukaryota; Metamonada; Carpediemonas-like organisms; Carpediemonas.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Proteins which align to start of protein:</a:t>
            </a:r>
          </a:p>
          <a:p>
            <a:pPr marL="742950" lvl="1" indent="-285750">
              <a:buFont typeface="Arial" panose="020B0604020202020204" pitchFamily="34" charset="0"/>
              <a:buChar char="•"/>
            </a:pPr>
            <a:r>
              <a:rPr lang="en-US" sz="1200" dirty="0"/>
              <a:t>Ornithine </a:t>
            </a:r>
            <a:r>
              <a:rPr lang="en-US" sz="1200" dirty="0" err="1"/>
              <a:t>transcarbamylase</a:t>
            </a:r>
            <a:r>
              <a:rPr lang="en-US" sz="1200" dirty="0"/>
              <a:t> [</a:t>
            </a:r>
            <a:r>
              <a:rPr lang="en-US" sz="1200" dirty="0" err="1"/>
              <a:t>Streblomastix</a:t>
            </a:r>
            <a:r>
              <a:rPr lang="en-US" sz="1200" dirty="0"/>
              <a:t> </a:t>
            </a:r>
            <a:r>
              <a:rPr lang="en-US" sz="1200" dirty="0" err="1"/>
              <a:t>strix</a:t>
            </a:r>
            <a:r>
              <a:rPr lang="en-US" sz="1200" dirty="0"/>
              <a:t>]</a:t>
            </a:r>
          </a:p>
          <a:p>
            <a:pPr marL="742950" lvl="1" indent="-285750">
              <a:buFont typeface="Arial" panose="020B0604020202020204" pitchFamily="34" charset="0"/>
              <a:buChar char="•"/>
            </a:pPr>
            <a:r>
              <a:rPr lang="en-US" sz="1200" dirty="0"/>
              <a:t>Score:329 Evalue:6.4e-104 Accession:KAA6403939.1</a:t>
            </a:r>
          </a:p>
          <a:p>
            <a:pPr marL="742950" lvl="1" indent="-285750">
              <a:buFont typeface="Arial" panose="020B0604020202020204" pitchFamily="34" charset="0"/>
              <a:buChar char="•"/>
            </a:pPr>
            <a:r>
              <a:rPr lang="en-US" sz="1200" dirty="0" err="1"/>
              <a:t>Eukaryota</a:t>
            </a:r>
            <a:r>
              <a:rPr lang="en-US" sz="1200" dirty="0"/>
              <a:t>; </a:t>
            </a:r>
            <a:r>
              <a:rPr lang="en-US" sz="1200" dirty="0" err="1"/>
              <a:t>Metamonada</a:t>
            </a:r>
            <a:r>
              <a:rPr lang="en-US" sz="1200" dirty="0"/>
              <a:t>; </a:t>
            </a:r>
            <a:r>
              <a:rPr lang="en-US" sz="1200" dirty="0" err="1"/>
              <a:t>Preaxostyla</a:t>
            </a:r>
            <a:r>
              <a:rPr lang="en-US" sz="1200" dirty="0"/>
              <a:t>; </a:t>
            </a:r>
            <a:r>
              <a:rPr lang="en-US" sz="1200" dirty="0" err="1"/>
              <a:t>Oxymonadida</a:t>
            </a:r>
            <a:r>
              <a:rPr lang="en-US" sz="1200" dirty="0"/>
              <a:t>; </a:t>
            </a:r>
            <a:r>
              <a:rPr lang="en-US" sz="1200" dirty="0" err="1"/>
              <a:t>Streblomastigidae</a:t>
            </a:r>
            <a:r>
              <a:rPr lang="en-US" sz="1200" dirty="0"/>
              <a:t>;   </a:t>
            </a:r>
            <a:r>
              <a:rPr lang="en-US" sz="1200" dirty="0" err="1"/>
              <a:t>Streblomastix</a:t>
            </a:r>
            <a:r>
              <a:rPr lang="en-US" sz="1200" dirty="0"/>
              <a:t>.</a:t>
            </a:r>
          </a:p>
          <a:p>
            <a:pPr marL="742950" lvl="1" indent="-285750">
              <a:buFont typeface="Arial" panose="020B0604020202020204" pitchFamily="34" charset="0"/>
              <a:buChar char="•"/>
            </a:pPr>
            <a:r>
              <a:rPr lang="en-US" sz="1200" dirty="0"/>
              <a:t>All appear to be annotated as </a:t>
            </a:r>
            <a:r>
              <a:rPr lang="en-US" sz="1200" i="1" dirty="0"/>
              <a:t>Ornithine </a:t>
            </a:r>
            <a:r>
              <a:rPr lang="en-US" sz="1200" i="1" dirty="0" err="1"/>
              <a:t>transcarbamylase</a:t>
            </a:r>
            <a:r>
              <a:rPr lang="en-US" sz="1200" dirty="0"/>
              <a:t>; a lot of sequences from Archaea</a:t>
            </a:r>
          </a:p>
          <a:p>
            <a:pPr marL="742950" lvl="1"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Proteins which align to end of protein:</a:t>
            </a:r>
          </a:p>
          <a:p>
            <a:pPr marL="742950" lvl="1" indent="-285750">
              <a:buFont typeface="Arial" panose="020B0604020202020204" pitchFamily="34" charset="0"/>
              <a:buChar char="•"/>
            </a:pPr>
            <a:r>
              <a:rPr lang="en-US" sz="1200" dirty="0"/>
              <a:t>TPA: carbamate kinase [</a:t>
            </a:r>
            <a:r>
              <a:rPr lang="en-US" sz="1200" dirty="0" err="1"/>
              <a:t>Synergistales</a:t>
            </a:r>
            <a:r>
              <a:rPr lang="en-US" sz="1200" dirty="0"/>
              <a:t> bacterium] Score:273 Evalue:5.3e-82 Accession:HHO11106.1</a:t>
            </a:r>
          </a:p>
          <a:p>
            <a:pPr marL="742950" lvl="1" indent="-285750">
              <a:buFont typeface="Arial" panose="020B0604020202020204" pitchFamily="34" charset="0"/>
              <a:buChar char="•"/>
            </a:pPr>
            <a:r>
              <a:rPr lang="en-US" sz="1200" dirty="0"/>
              <a:t>Bacteria; </a:t>
            </a:r>
            <a:r>
              <a:rPr lang="en-US" sz="1200" dirty="0" err="1"/>
              <a:t>Synergistetes</a:t>
            </a:r>
            <a:r>
              <a:rPr lang="en-US" sz="1200" dirty="0"/>
              <a:t>; </a:t>
            </a:r>
            <a:r>
              <a:rPr lang="en-US" sz="1200" dirty="0" err="1"/>
              <a:t>Synergistia</a:t>
            </a:r>
            <a:r>
              <a:rPr lang="en-US" sz="1200" dirty="0"/>
              <a:t>; </a:t>
            </a:r>
            <a:r>
              <a:rPr lang="en-US" sz="1200" dirty="0" err="1"/>
              <a:t>Synergistales</a:t>
            </a:r>
            <a:r>
              <a:rPr lang="en-US" sz="1200" dirty="0"/>
              <a:t>.</a:t>
            </a:r>
          </a:p>
          <a:p>
            <a:pPr marL="742950" lvl="1" indent="-285750">
              <a:buFont typeface="Arial" panose="020B0604020202020204" pitchFamily="34" charset="0"/>
              <a:buChar char="•"/>
            </a:pPr>
            <a:r>
              <a:rPr lang="en-US" sz="1200" dirty="0"/>
              <a:t>Possibly bacterial origin?</a:t>
            </a:r>
          </a:p>
        </p:txBody>
      </p:sp>
      <p:cxnSp>
        <p:nvCxnSpPr>
          <p:cNvPr id="6" name="Straight Arrow Connector 5">
            <a:extLst>
              <a:ext uri="{FF2B5EF4-FFF2-40B4-BE49-F238E27FC236}">
                <a16:creationId xmlns:a16="http://schemas.microsoft.com/office/drawing/2014/main" id="{D440AADA-D6C7-4991-A50E-4B46086D8E4A}"/>
              </a:ext>
            </a:extLst>
          </p:cNvPr>
          <p:cNvCxnSpPr/>
          <p:nvPr/>
        </p:nvCxnSpPr>
        <p:spPr>
          <a:xfrm>
            <a:off x="3106994" y="1219200"/>
            <a:ext cx="2064774" cy="943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5290F7C-18AE-4230-9D65-0F22D1F0EC58}"/>
              </a:ext>
            </a:extLst>
          </p:cNvPr>
          <p:cNvCxnSpPr>
            <a:cxnSpLocks/>
          </p:cNvCxnSpPr>
          <p:nvPr/>
        </p:nvCxnSpPr>
        <p:spPr>
          <a:xfrm flipV="1">
            <a:off x="2841523" y="2241755"/>
            <a:ext cx="2330245" cy="550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9B4632D-EEDA-455C-B955-51876940192F}"/>
              </a:ext>
            </a:extLst>
          </p:cNvPr>
          <p:cNvCxnSpPr>
            <a:cxnSpLocks/>
          </p:cNvCxnSpPr>
          <p:nvPr/>
        </p:nvCxnSpPr>
        <p:spPr>
          <a:xfrm flipV="1">
            <a:off x="2556387" y="2241755"/>
            <a:ext cx="4945626" cy="2910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3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9F31B0-1508-4D4B-836C-D368F3012B11}"/>
              </a:ext>
            </a:extLst>
          </p:cNvPr>
          <p:cNvSpPr txBox="1"/>
          <p:nvPr/>
        </p:nvSpPr>
        <p:spPr>
          <a:xfrm>
            <a:off x="1101213" y="668594"/>
            <a:ext cx="9301316" cy="646331"/>
          </a:xfrm>
          <a:prstGeom prst="rect">
            <a:avLst/>
          </a:prstGeom>
          <a:noFill/>
        </p:spPr>
        <p:txBody>
          <a:bodyPr wrap="square" rtlCol="0">
            <a:spAutoFit/>
          </a:bodyPr>
          <a:lstStyle/>
          <a:p>
            <a:pPr marL="285750" indent="-285750">
              <a:buFont typeface="Arial" panose="020B0604020202020204" pitchFamily="34" charset="0"/>
              <a:buChar char="•"/>
            </a:pPr>
            <a:r>
              <a:rPr lang="en-US" dirty="0" err="1"/>
              <a:t>OTCace_N</a:t>
            </a:r>
            <a:r>
              <a:rPr lang="en-US" dirty="0"/>
              <a:t> (PF02729) and </a:t>
            </a:r>
            <a:r>
              <a:rPr lang="en-US" dirty="0" err="1"/>
              <a:t>OTCace</a:t>
            </a:r>
            <a:r>
              <a:rPr lang="en-US" dirty="0"/>
              <a:t> (PF00185):</a:t>
            </a:r>
          </a:p>
          <a:p>
            <a:pPr marL="742950" lvl="1" indent="-285750">
              <a:buFont typeface="Arial" panose="020B0604020202020204" pitchFamily="34" charset="0"/>
              <a:buChar char="•"/>
            </a:pPr>
            <a:r>
              <a:rPr lang="en-US" dirty="0"/>
              <a:t>Not found (in PFAM) with </a:t>
            </a:r>
            <a:r>
              <a:rPr lang="en-US" dirty="0" err="1"/>
              <a:t>AA_kinase</a:t>
            </a:r>
            <a:r>
              <a:rPr lang="en-US" dirty="0"/>
              <a:t> (PF00696) in other species</a:t>
            </a:r>
          </a:p>
        </p:txBody>
      </p:sp>
      <p:sp>
        <p:nvSpPr>
          <p:cNvPr id="3" name="TextBox 2">
            <a:extLst>
              <a:ext uri="{FF2B5EF4-FFF2-40B4-BE49-F238E27FC236}">
                <a16:creationId xmlns:a16="http://schemas.microsoft.com/office/drawing/2014/main" id="{B7A066B4-0C73-47FB-837C-D5052359F6C7}"/>
              </a:ext>
            </a:extLst>
          </p:cNvPr>
          <p:cNvSpPr txBox="1"/>
          <p:nvPr/>
        </p:nvSpPr>
        <p:spPr>
          <a:xfrm>
            <a:off x="1101212" y="2352907"/>
            <a:ext cx="9301315"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Phylogenetic origin of base/expected domains?</a:t>
            </a:r>
          </a:p>
          <a:p>
            <a:pPr marL="285750" indent="-285750">
              <a:buFont typeface="Arial" panose="020B0604020202020204" pitchFamily="34" charset="0"/>
              <a:buChar char="•"/>
            </a:pPr>
            <a:r>
              <a:rPr lang="en-US" b="1" dirty="0">
                <a:solidFill>
                  <a:srgbClr val="FF0000"/>
                </a:solidFill>
              </a:rPr>
              <a:t>Phylogenetic origin of extra domains?</a:t>
            </a:r>
          </a:p>
          <a:p>
            <a:endParaRPr lang="en-US" b="1" dirty="0">
              <a:solidFill>
                <a:srgbClr val="FF0000"/>
              </a:solidFill>
            </a:endParaRPr>
          </a:p>
        </p:txBody>
      </p:sp>
    </p:spTree>
    <p:extLst>
      <p:ext uri="{BB962C8B-B14F-4D97-AF65-F5344CB8AC3E}">
        <p14:creationId xmlns:p14="http://schemas.microsoft.com/office/powerpoint/2010/main" val="3088914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974020-3A73-4D52-B684-03616012FADA}"/>
              </a:ext>
            </a:extLst>
          </p:cNvPr>
          <p:cNvSpPr txBox="1"/>
          <p:nvPr/>
        </p:nvSpPr>
        <p:spPr>
          <a:xfrm>
            <a:off x="764338" y="521046"/>
            <a:ext cx="10663324" cy="1200329"/>
          </a:xfrm>
          <a:prstGeom prst="rect">
            <a:avLst/>
          </a:prstGeom>
          <a:noFill/>
        </p:spPr>
        <p:txBody>
          <a:bodyPr wrap="square" rtlCol="0">
            <a:spAutoFit/>
          </a:bodyPr>
          <a:lstStyle/>
          <a:p>
            <a:r>
              <a:rPr lang="en-US" dirty="0"/>
              <a:t>MSTRG.21953.1.p1       	2      	363    	MSTRG.21953.1.p1_BLASTX</a:t>
            </a:r>
          </a:p>
          <a:p>
            <a:r>
              <a:rPr lang="en-US" dirty="0"/>
              <a:t>	- Eukaryotic origin.</a:t>
            </a:r>
          </a:p>
          <a:p>
            <a:r>
              <a:rPr lang="en-US" dirty="0"/>
              <a:t>MSTRG.21953.1.p1       	370    	683    	MSTRG.21953.1.p1_KEGGhit</a:t>
            </a:r>
          </a:p>
          <a:p>
            <a:r>
              <a:rPr lang="en-US" dirty="0"/>
              <a:t>	- Eukaryotic origin.</a:t>
            </a:r>
          </a:p>
        </p:txBody>
      </p:sp>
      <p:pic>
        <p:nvPicPr>
          <p:cNvPr id="5" name="Picture 4">
            <a:extLst>
              <a:ext uri="{FF2B5EF4-FFF2-40B4-BE49-F238E27FC236}">
                <a16:creationId xmlns:a16="http://schemas.microsoft.com/office/drawing/2014/main" id="{3F9BB4E1-0B9E-4354-984E-9C43AE230F76}"/>
              </a:ext>
            </a:extLst>
          </p:cNvPr>
          <p:cNvPicPr>
            <a:picLocks noChangeAspect="1"/>
          </p:cNvPicPr>
          <p:nvPr/>
        </p:nvPicPr>
        <p:blipFill>
          <a:blip r:embed="rId2"/>
          <a:stretch>
            <a:fillRect/>
          </a:stretch>
        </p:blipFill>
        <p:spPr>
          <a:xfrm>
            <a:off x="2395090" y="1768129"/>
            <a:ext cx="7401819" cy="5089871"/>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4572000" y="5219700"/>
            <a:ext cx="1073615" cy="11112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0389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685C19-805A-43E2-B360-256CEA8CBD51}"/>
              </a:ext>
            </a:extLst>
          </p:cNvPr>
          <p:cNvPicPr>
            <a:picLocks noChangeAspect="1"/>
          </p:cNvPicPr>
          <p:nvPr/>
        </p:nvPicPr>
        <p:blipFill>
          <a:blip r:embed="rId2"/>
          <a:stretch>
            <a:fillRect/>
          </a:stretch>
        </p:blipFill>
        <p:spPr>
          <a:xfrm>
            <a:off x="1993851" y="1854072"/>
            <a:ext cx="7303527" cy="5003928"/>
          </a:xfrm>
          <a:prstGeom prst="rect">
            <a:avLst/>
          </a:prstGeom>
        </p:spPr>
      </p:pic>
      <p:sp>
        <p:nvSpPr>
          <p:cNvPr id="2" name="TextBox 1">
            <a:extLst>
              <a:ext uri="{FF2B5EF4-FFF2-40B4-BE49-F238E27FC236}">
                <a16:creationId xmlns:a16="http://schemas.microsoft.com/office/drawing/2014/main" id="{20974020-3A73-4D52-B684-03616012FADA}"/>
              </a:ext>
            </a:extLst>
          </p:cNvPr>
          <p:cNvSpPr txBox="1"/>
          <p:nvPr/>
        </p:nvSpPr>
        <p:spPr>
          <a:xfrm>
            <a:off x="764338" y="521046"/>
            <a:ext cx="10663324" cy="1200329"/>
          </a:xfrm>
          <a:prstGeom prst="rect">
            <a:avLst/>
          </a:prstGeom>
          <a:noFill/>
        </p:spPr>
        <p:txBody>
          <a:bodyPr wrap="square" rtlCol="0">
            <a:spAutoFit/>
          </a:bodyPr>
          <a:lstStyle/>
          <a:p>
            <a:r>
              <a:rPr lang="en-US" dirty="0"/>
              <a:t>MSTRG.21953.1.p1       	2      	363    	MSTRG.21953.1.p1_BLASTX</a:t>
            </a:r>
          </a:p>
          <a:p>
            <a:r>
              <a:rPr lang="en-US" dirty="0"/>
              <a:t>	- Eukaryotic origin.</a:t>
            </a:r>
          </a:p>
          <a:p>
            <a:r>
              <a:rPr lang="en-US" dirty="0"/>
              <a:t>MSTRG.21953.1.p1       	370    	683    	MSTRG.21953.1.p1_KEGGhit</a:t>
            </a:r>
          </a:p>
          <a:p>
            <a:r>
              <a:rPr lang="en-US" dirty="0"/>
              <a:t>	- Eukaryotic origin.</a:t>
            </a:r>
          </a:p>
        </p:txBody>
      </p:sp>
      <p:sp>
        <p:nvSpPr>
          <p:cNvPr id="3" name="Rectangle 2">
            <a:extLst>
              <a:ext uri="{FF2B5EF4-FFF2-40B4-BE49-F238E27FC236}">
                <a16:creationId xmlns:a16="http://schemas.microsoft.com/office/drawing/2014/main" id="{9F24C215-EDB7-461C-A8EF-DC9C2FF6372B}"/>
              </a:ext>
            </a:extLst>
          </p:cNvPr>
          <p:cNvSpPr/>
          <p:nvPr/>
        </p:nvSpPr>
        <p:spPr>
          <a:xfrm>
            <a:off x="4546599" y="4232210"/>
            <a:ext cx="1073615" cy="11112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083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753E5-5702-45E3-B476-077E6EF4AB5E}"/>
              </a:ext>
            </a:extLst>
          </p:cNvPr>
          <p:cNvPicPr>
            <a:picLocks noChangeAspect="1"/>
          </p:cNvPicPr>
          <p:nvPr/>
        </p:nvPicPr>
        <p:blipFill>
          <a:blip r:embed="rId2"/>
          <a:stretch>
            <a:fillRect/>
          </a:stretch>
        </p:blipFill>
        <p:spPr>
          <a:xfrm>
            <a:off x="0" y="297756"/>
            <a:ext cx="12192000" cy="6262487"/>
          </a:xfrm>
          <a:prstGeom prst="rect">
            <a:avLst/>
          </a:prstGeom>
        </p:spPr>
      </p:pic>
    </p:spTree>
    <p:extLst>
      <p:ext uri="{BB962C8B-B14F-4D97-AF65-F5344CB8AC3E}">
        <p14:creationId xmlns:p14="http://schemas.microsoft.com/office/powerpoint/2010/main" val="3456964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B14-70FF-4906-B21E-9027AD31BAE7}"/>
              </a:ext>
            </a:extLst>
          </p:cNvPr>
          <p:cNvSpPr>
            <a:spLocks noGrp="1"/>
          </p:cNvSpPr>
          <p:nvPr>
            <p:ph type="title"/>
          </p:nvPr>
        </p:nvSpPr>
        <p:spPr/>
        <p:txBody>
          <a:bodyPr/>
          <a:lstStyle/>
          <a:p>
            <a:pPr algn="ctr"/>
            <a:r>
              <a:rPr lang="en-US" b="1" dirty="0"/>
              <a:t>MSTRG.8290.1</a:t>
            </a:r>
          </a:p>
        </p:txBody>
      </p:sp>
    </p:spTree>
    <p:extLst>
      <p:ext uri="{BB962C8B-B14F-4D97-AF65-F5344CB8AC3E}">
        <p14:creationId xmlns:p14="http://schemas.microsoft.com/office/powerpoint/2010/main" val="4168160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25A85C-ED45-40A3-B2B2-77542A9E4DD0}"/>
              </a:ext>
            </a:extLst>
          </p:cNvPr>
          <p:cNvPicPr>
            <a:picLocks noChangeAspect="1"/>
          </p:cNvPicPr>
          <p:nvPr/>
        </p:nvPicPr>
        <p:blipFill>
          <a:blip r:embed="rId2"/>
          <a:stretch>
            <a:fillRect/>
          </a:stretch>
        </p:blipFill>
        <p:spPr>
          <a:xfrm>
            <a:off x="0" y="302600"/>
            <a:ext cx="12192000" cy="6252800"/>
          </a:xfrm>
          <a:prstGeom prst="rect">
            <a:avLst/>
          </a:prstGeom>
        </p:spPr>
      </p:pic>
    </p:spTree>
    <p:extLst>
      <p:ext uri="{BB962C8B-B14F-4D97-AF65-F5344CB8AC3E}">
        <p14:creationId xmlns:p14="http://schemas.microsoft.com/office/powerpoint/2010/main" val="1143760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3748B0-B96C-478D-B502-AD0D52471075}"/>
              </a:ext>
            </a:extLst>
          </p:cNvPr>
          <p:cNvPicPr>
            <a:picLocks noChangeAspect="1"/>
          </p:cNvPicPr>
          <p:nvPr/>
        </p:nvPicPr>
        <p:blipFill>
          <a:blip r:embed="rId2"/>
          <a:stretch>
            <a:fillRect/>
          </a:stretch>
        </p:blipFill>
        <p:spPr>
          <a:xfrm>
            <a:off x="0" y="297756"/>
            <a:ext cx="12192000" cy="6262487"/>
          </a:xfrm>
          <a:prstGeom prst="rect">
            <a:avLst/>
          </a:prstGeom>
        </p:spPr>
      </p:pic>
    </p:spTree>
    <p:extLst>
      <p:ext uri="{BB962C8B-B14F-4D97-AF65-F5344CB8AC3E}">
        <p14:creationId xmlns:p14="http://schemas.microsoft.com/office/powerpoint/2010/main" val="3856792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C9873C-A448-455E-9957-C3BF7EC6BB4F}"/>
              </a:ext>
            </a:extLst>
          </p:cNvPr>
          <p:cNvPicPr>
            <a:picLocks noChangeAspect="1"/>
          </p:cNvPicPr>
          <p:nvPr/>
        </p:nvPicPr>
        <p:blipFill>
          <a:blip r:embed="rId2"/>
          <a:stretch>
            <a:fillRect/>
          </a:stretch>
        </p:blipFill>
        <p:spPr>
          <a:xfrm>
            <a:off x="4134738" y="0"/>
            <a:ext cx="8057262" cy="6858000"/>
          </a:xfrm>
          <a:prstGeom prst="rect">
            <a:avLst/>
          </a:prstGeom>
        </p:spPr>
      </p:pic>
      <p:sp>
        <p:nvSpPr>
          <p:cNvPr id="4" name="TextBox 3">
            <a:extLst>
              <a:ext uri="{FF2B5EF4-FFF2-40B4-BE49-F238E27FC236}">
                <a16:creationId xmlns:a16="http://schemas.microsoft.com/office/drawing/2014/main" id="{E9575074-34DC-42EB-A9CD-998DF1D89FE0}"/>
              </a:ext>
            </a:extLst>
          </p:cNvPr>
          <p:cNvSpPr txBox="1"/>
          <p:nvPr/>
        </p:nvSpPr>
        <p:spPr>
          <a:xfrm>
            <a:off x="255639" y="452284"/>
            <a:ext cx="3038167" cy="4524315"/>
          </a:xfrm>
          <a:prstGeom prst="rect">
            <a:avLst/>
          </a:prstGeom>
          <a:noFill/>
        </p:spPr>
        <p:txBody>
          <a:bodyPr wrap="square" rtlCol="0">
            <a:spAutoFit/>
          </a:bodyPr>
          <a:lstStyle/>
          <a:p>
            <a:pPr marL="285750" indent="-285750">
              <a:buFont typeface="Arial" panose="020B0604020202020204" pitchFamily="34" charset="0"/>
              <a:buChar char="•"/>
            </a:pPr>
            <a:r>
              <a:rPr lang="en-US" sz="1200" dirty="0"/>
              <a:t>Proteins which align to start of protein:</a:t>
            </a:r>
          </a:p>
          <a:p>
            <a:pPr marL="742950" lvl="1" indent="-285750">
              <a:buFont typeface="Arial" panose="020B0604020202020204" pitchFamily="34" charset="0"/>
              <a:buChar char="•"/>
            </a:pPr>
            <a:r>
              <a:rPr lang="en-US" sz="1200" dirty="0"/>
              <a:t>unnamed protein product [</a:t>
            </a:r>
            <a:r>
              <a:rPr lang="en-US" sz="1200" dirty="0" err="1"/>
              <a:t>Symbiodinium</a:t>
            </a:r>
            <a:r>
              <a:rPr lang="en-US" sz="1200" dirty="0"/>
              <a:t> </a:t>
            </a:r>
            <a:r>
              <a:rPr lang="en-US" sz="1200" dirty="0" err="1"/>
              <a:t>natans</a:t>
            </a:r>
            <a:r>
              <a:rPr lang="en-US" sz="1200" dirty="0"/>
              <a:t>]</a:t>
            </a:r>
          </a:p>
          <a:p>
            <a:pPr marL="742950" lvl="1" indent="-285750">
              <a:buFont typeface="Arial" panose="020B0604020202020204" pitchFamily="34" charset="0"/>
              <a:buChar char="•"/>
            </a:pPr>
            <a:r>
              <a:rPr lang="en-US" sz="1200" dirty="0"/>
              <a:t>Score:107 Evalue:4.7e-21 Accession:CAE7428934.1</a:t>
            </a:r>
          </a:p>
          <a:p>
            <a:pPr marL="742950" lvl="1" indent="-285750">
              <a:buFont typeface="Arial" panose="020B0604020202020204" pitchFamily="34" charset="0"/>
              <a:buChar char="•"/>
            </a:pPr>
            <a:r>
              <a:rPr lang="en-US" sz="1200" dirty="0" err="1"/>
              <a:t>Eukaryota</a:t>
            </a:r>
            <a:r>
              <a:rPr lang="en-US" sz="1200" dirty="0"/>
              <a:t>; Sar; </a:t>
            </a:r>
            <a:r>
              <a:rPr lang="en-US" sz="1200" dirty="0" err="1"/>
              <a:t>Alveolata</a:t>
            </a:r>
            <a:r>
              <a:rPr lang="en-US" sz="1200" dirty="0"/>
              <a:t>; Dinophyceae; </a:t>
            </a:r>
            <a:r>
              <a:rPr lang="en-US" sz="1200" dirty="0" err="1"/>
              <a:t>Suessiales</a:t>
            </a:r>
            <a:r>
              <a:rPr lang="en-US" sz="1200" dirty="0"/>
              <a:t>; </a:t>
            </a:r>
            <a:r>
              <a:rPr lang="en-US" sz="1200" dirty="0" err="1"/>
              <a:t>Symbiodiniaceae</a:t>
            </a:r>
            <a:r>
              <a:rPr lang="en-US" sz="1200" dirty="0"/>
              <a:t>; </a:t>
            </a:r>
            <a:r>
              <a:rPr lang="en-US" sz="1200" dirty="0" err="1"/>
              <a:t>Symbiodinium</a:t>
            </a:r>
            <a:r>
              <a:rPr lang="en-US" sz="1200" dirty="0"/>
              <a:t>.</a:t>
            </a:r>
          </a:p>
          <a:p>
            <a:pPr marL="742950" lvl="1" indent="-285750">
              <a:buFont typeface="Arial" panose="020B0604020202020204" pitchFamily="34" charset="0"/>
              <a:buChar char="•"/>
            </a:pPr>
            <a:r>
              <a:rPr lang="en-US" sz="1200" dirty="0"/>
              <a:t>Lots of </a:t>
            </a:r>
            <a:r>
              <a:rPr lang="en-US" sz="1200" dirty="0" err="1"/>
              <a:t>Metazoa</a:t>
            </a:r>
            <a:r>
              <a:rPr lang="en-US" sz="1200" dirty="0"/>
              <a:t> proteins. Maybe not from algae but from </a:t>
            </a:r>
            <a:r>
              <a:rPr lang="en-US" sz="1200" dirty="0" err="1"/>
              <a:t>Metazoa</a:t>
            </a:r>
            <a:endParaRPr lang="en-US" sz="1200" dirty="0"/>
          </a:p>
          <a:p>
            <a:pPr marL="742950" lvl="1" indent="-285750">
              <a:buFont typeface="Arial" panose="020B0604020202020204" pitchFamily="34" charset="0"/>
              <a:buChar char="•"/>
            </a:pPr>
            <a:r>
              <a:rPr lang="en-US" sz="1200" dirty="0"/>
              <a:t>Mostly unknown/hypothetical proteins. Some ligand-gated ion channels. </a:t>
            </a:r>
          </a:p>
          <a:p>
            <a:pPr marL="285750" indent="-285750">
              <a:buFont typeface="Arial" panose="020B0604020202020204" pitchFamily="34" charset="0"/>
              <a:buChar char="•"/>
            </a:pPr>
            <a:r>
              <a:rPr lang="en-US" sz="1200" dirty="0"/>
              <a:t>Proteins which align to end of protein:</a:t>
            </a:r>
          </a:p>
          <a:p>
            <a:pPr marL="742950" lvl="1" indent="-285750">
              <a:buFont typeface="Arial" panose="020B0604020202020204" pitchFamily="34" charset="0"/>
              <a:buChar char="•"/>
            </a:pPr>
            <a:r>
              <a:rPr lang="it-IT" sz="1200" dirty="0"/>
              <a:t>adenylate kinase [Diplonema papillatum]</a:t>
            </a:r>
          </a:p>
          <a:p>
            <a:pPr marL="742950" lvl="1" indent="-285750">
              <a:buFont typeface="Arial" panose="020B0604020202020204" pitchFamily="34" charset="0"/>
              <a:buChar char="•"/>
            </a:pPr>
            <a:r>
              <a:rPr lang="it-IT" sz="1200" dirty="0"/>
              <a:t>Score:96 Evalue:1.6e-18 Accession:BAQ25455.1</a:t>
            </a:r>
          </a:p>
          <a:p>
            <a:pPr marL="742950" lvl="1" indent="-285750">
              <a:buFont typeface="Arial" panose="020B0604020202020204" pitchFamily="34" charset="0"/>
              <a:buChar char="•"/>
            </a:pPr>
            <a:r>
              <a:rPr lang="en-US" sz="1200" dirty="0" err="1"/>
              <a:t>Eukaryota</a:t>
            </a:r>
            <a:r>
              <a:rPr lang="en-US" sz="1200" dirty="0"/>
              <a:t>; </a:t>
            </a:r>
            <a:r>
              <a:rPr lang="en-US" sz="1200" dirty="0" err="1"/>
              <a:t>Discoba</a:t>
            </a:r>
            <a:r>
              <a:rPr lang="en-US" sz="1200" dirty="0"/>
              <a:t>; Euglenozoa; </a:t>
            </a:r>
            <a:r>
              <a:rPr lang="en-US" sz="1200" dirty="0" err="1"/>
              <a:t>Diplonemea</a:t>
            </a:r>
            <a:r>
              <a:rPr lang="en-US" sz="1200" dirty="0"/>
              <a:t>; </a:t>
            </a:r>
            <a:r>
              <a:rPr lang="en-US" sz="1200" dirty="0" err="1"/>
              <a:t>Diplonemidae</a:t>
            </a:r>
            <a:r>
              <a:rPr lang="en-US" sz="1200" dirty="0"/>
              <a:t>; Diplonema.</a:t>
            </a:r>
          </a:p>
          <a:p>
            <a:pPr marL="742950" lvl="1" indent="-285750">
              <a:buFont typeface="Arial" panose="020B0604020202020204" pitchFamily="34" charset="0"/>
              <a:buChar char="•"/>
            </a:pPr>
            <a:r>
              <a:rPr lang="en-US" sz="1200" dirty="0"/>
              <a:t>KEGG annotation is adenylate kinase, so it matches what we expect.</a:t>
            </a:r>
          </a:p>
        </p:txBody>
      </p:sp>
      <p:cxnSp>
        <p:nvCxnSpPr>
          <p:cNvPr id="5" name="Straight Arrow Connector 4">
            <a:extLst>
              <a:ext uri="{FF2B5EF4-FFF2-40B4-BE49-F238E27FC236}">
                <a16:creationId xmlns:a16="http://schemas.microsoft.com/office/drawing/2014/main" id="{FF1550F9-39C5-4202-AEF9-8D97AB1B820C}"/>
              </a:ext>
            </a:extLst>
          </p:cNvPr>
          <p:cNvCxnSpPr>
            <a:cxnSpLocks/>
          </p:cNvCxnSpPr>
          <p:nvPr/>
        </p:nvCxnSpPr>
        <p:spPr>
          <a:xfrm>
            <a:off x="2772697" y="806245"/>
            <a:ext cx="3421626" cy="1179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4D948A2-396B-42FB-8F3E-94A005F3A266}"/>
              </a:ext>
            </a:extLst>
          </p:cNvPr>
          <p:cNvCxnSpPr>
            <a:cxnSpLocks/>
          </p:cNvCxnSpPr>
          <p:nvPr/>
        </p:nvCxnSpPr>
        <p:spPr>
          <a:xfrm flipV="1">
            <a:off x="2939845" y="1986116"/>
            <a:ext cx="5810865" cy="648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147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9F31B0-1508-4D4B-836C-D368F3012B11}"/>
              </a:ext>
            </a:extLst>
          </p:cNvPr>
          <p:cNvSpPr txBox="1"/>
          <p:nvPr/>
        </p:nvSpPr>
        <p:spPr>
          <a:xfrm>
            <a:off x="1101213" y="668594"/>
            <a:ext cx="9301316"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Neur_chan_memb</a:t>
            </a:r>
            <a:r>
              <a:rPr lang="en-US" dirty="0"/>
              <a:t> (PF02932):</a:t>
            </a:r>
          </a:p>
          <a:p>
            <a:pPr marL="742950" lvl="1" indent="-285750">
              <a:buFont typeface="Arial" panose="020B0604020202020204" pitchFamily="34" charset="0"/>
              <a:buChar char="•"/>
            </a:pPr>
            <a:r>
              <a:rPr lang="en-US" dirty="0"/>
              <a:t>Not found (in PFAM) with ADK (PF00406) in other species</a:t>
            </a:r>
          </a:p>
          <a:p>
            <a:pPr marL="742950" lvl="1" indent="-285750">
              <a:buFont typeface="Arial" panose="020B0604020202020204" pitchFamily="34" charset="0"/>
              <a:buChar char="•"/>
            </a:pPr>
            <a:r>
              <a:rPr lang="en-US" dirty="0"/>
              <a:t>Represents four transmembrane helices of a variety of neurotransmitter-gated ion-channels</a:t>
            </a:r>
          </a:p>
          <a:p>
            <a:pPr marL="742950" lvl="1" indent="-285750">
              <a:buFont typeface="Arial" panose="020B0604020202020204" pitchFamily="34" charset="0"/>
              <a:buChar char="•"/>
            </a:pPr>
            <a:r>
              <a:rPr lang="en-US" dirty="0"/>
              <a:t>We only have ~67aa out of 238aa total (We probably on have 1 transmembrane helix)</a:t>
            </a:r>
          </a:p>
        </p:txBody>
      </p:sp>
      <p:sp>
        <p:nvSpPr>
          <p:cNvPr id="3" name="TextBox 2">
            <a:extLst>
              <a:ext uri="{FF2B5EF4-FFF2-40B4-BE49-F238E27FC236}">
                <a16:creationId xmlns:a16="http://schemas.microsoft.com/office/drawing/2014/main" id="{360628EE-1A5F-4E72-9E29-1126C82D5F7E}"/>
              </a:ext>
            </a:extLst>
          </p:cNvPr>
          <p:cNvSpPr txBox="1"/>
          <p:nvPr/>
        </p:nvSpPr>
        <p:spPr>
          <a:xfrm>
            <a:off x="1101213" y="2921619"/>
            <a:ext cx="6593128" cy="646331"/>
          </a:xfrm>
          <a:prstGeom prst="rect">
            <a:avLst/>
          </a:prstGeom>
          <a:noFill/>
        </p:spPr>
        <p:txBody>
          <a:bodyPr wrap="square" rtlCol="0">
            <a:spAutoFit/>
          </a:bodyPr>
          <a:lstStyle/>
          <a:p>
            <a:r>
              <a:rPr lang="en-US" b="1" dirty="0">
                <a:solidFill>
                  <a:srgbClr val="FF0000"/>
                </a:solidFill>
              </a:rPr>
              <a:t>Phylogenetic origin of base/expected domains?</a:t>
            </a:r>
          </a:p>
          <a:p>
            <a:r>
              <a:rPr lang="en-US" b="1" dirty="0">
                <a:solidFill>
                  <a:srgbClr val="FF0000"/>
                </a:solidFill>
              </a:rPr>
              <a:t>Phylogenetic origin of extra domains?</a:t>
            </a:r>
          </a:p>
        </p:txBody>
      </p:sp>
    </p:spTree>
    <p:extLst>
      <p:ext uri="{BB962C8B-B14F-4D97-AF65-F5344CB8AC3E}">
        <p14:creationId xmlns:p14="http://schemas.microsoft.com/office/powerpoint/2010/main" val="1340422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974020-3A73-4D52-B684-03616012FADA}"/>
              </a:ext>
            </a:extLst>
          </p:cNvPr>
          <p:cNvSpPr txBox="1"/>
          <p:nvPr/>
        </p:nvSpPr>
        <p:spPr>
          <a:xfrm>
            <a:off x="764338" y="521046"/>
            <a:ext cx="10663324" cy="2031325"/>
          </a:xfrm>
          <a:prstGeom prst="rect">
            <a:avLst/>
          </a:prstGeom>
          <a:noFill/>
        </p:spPr>
        <p:txBody>
          <a:bodyPr wrap="square" rtlCol="0">
            <a:spAutoFit/>
          </a:bodyPr>
          <a:lstStyle/>
          <a:p>
            <a:r>
              <a:rPr lang="en-US" sz="1800" dirty="0">
                <a:solidFill>
                  <a:prstClr val="black"/>
                </a:solidFill>
                <a:latin typeface="Lucida Console" panose="020B0609040504020204" pitchFamily="49" charset="0"/>
              </a:rPr>
              <a:t>MSTRG.8290.1.p1	32     	473    	MSTRG.8290.1.p1_BLASTX</a:t>
            </a:r>
          </a:p>
          <a:p>
            <a:r>
              <a:rPr lang="en-US" dirty="0">
                <a:solidFill>
                  <a:prstClr val="black"/>
                </a:solidFill>
                <a:latin typeface="Lucida Console" panose="020B0609040504020204" pitchFamily="49" charset="0"/>
              </a:rPr>
              <a:t>	- Eukaryotic origin. Week node supports throughout tree but lack of bacterial sequences is enough of a sign that this region is likely eukaryotic. </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MSTRG.8290.1.p1	527    	677    	MSTRG.8290.1.p1_KEGGhit</a:t>
            </a:r>
          </a:p>
          <a:p>
            <a:r>
              <a:rPr lang="en-US" dirty="0">
                <a:solidFill>
                  <a:prstClr val="black"/>
                </a:solidFill>
                <a:latin typeface="Lucida Console" panose="020B0609040504020204" pitchFamily="49" charset="0"/>
              </a:rPr>
              <a:t>	- Likely eukaryotic origin. Weak node support and long branch, so can’t really say either way so just assume default that it is eukaryotic. </a:t>
            </a:r>
            <a:endParaRPr lang="en-US" sz="1800" dirty="0">
              <a:solidFill>
                <a:prstClr val="black"/>
              </a:solidFill>
              <a:latin typeface="Lucida Console" panose="020B0609040504020204" pitchFamily="49" charset="0"/>
            </a:endParaRPr>
          </a:p>
        </p:txBody>
      </p:sp>
      <p:pic>
        <p:nvPicPr>
          <p:cNvPr id="5" name="Picture 4">
            <a:extLst>
              <a:ext uri="{FF2B5EF4-FFF2-40B4-BE49-F238E27FC236}">
                <a16:creationId xmlns:a16="http://schemas.microsoft.com/office/drawing/2014/main" id="{92EB9384-7676-4278-A481-3CF81B51B0B3}"/>
              </a:ext>
            </a:extLst>
          </p:cNvPr>
          <p:cNvPicPr>
            <a:picLocks noChangeAspect="1"/>
          </p:cNvPicPr>
          <p:nvPr/>
        </p:nvPicPr>
        <p:blipFill>
          <a:blip r:embed="rId2"/>
          <a:stretch>
            <a:fillRect/>
          </a:stretch>
        </p:blipFill>
        <p:spPr>
          <a:xfrm>
            <a:off x="1914119" y="2505978"/>
            <a:ext cx="8363762" cy="4352022"/>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5499100" y="3416300"/>
            <a:ext cx="1073615" cy="11112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1758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9C6D6B-4E4A-41D8-928F-6491656B134F}"/>
              </a:ext>
            </a:extLst>
          </p:cNvPr>
          <p:cNvPicPr>
            <a:picLocks noChangeAspect="1"/>
          </p:cNvPicPr>
          <p:nvPr/>
        </p:nvPicPr>
        <p:blipFill>
          <a:blip r:embed="rId2"/>
          <a:stretch>
            <a:fillRect/>
          </a:stretch>
        </p:blipFill>
        <p:spPr>
          <a:xfrm>
            <a:off x="2432515" y="2552371"/>
            <a:ext cx="8280400" cy="4244894"/>
          </a:xfrm>
          <a:prstGeom prst="rect">
            <a:avLst/>
          </a:prstGeom>
        </p:spPr>
      </p:pic>
      <p:sp>
        <p:nvSpPr>
          <p:cNvPr id="2" name="TextBox 1">
            <a:extLst>
              <a:ext uri="{FF2B5EF4-FFF2-40B4-BE49-F238E27FC236}">
                <a16:creationId xmlns:a16="http://schemas.microsoft.com/office/drawing/2014/main" id="{20974020-3A73-4D52-B684-03616012FADA}"/>
              </a:ext>
            </a:extLst>
          </p:cNvPr>
          <p:cNvSpPr txBox="1"/>
          <p:nvPr/>
        </p:nvSpPr>
        <p:spPr>
          <a:xfrm>
            <a:off x="764338" y="521046"/>
            <a:ext cx="10663324" cy="2031325"/>
          </a:xfrm>
          <a:prstGeom prst="rect">
            <a:avLst/>
          </a:prstGeom>
          <a:noFill/>
        </p:spPr>
        <p:txBody>
          <a:bodyPr wrap="square" rtlCol="0">
            <a:spAutoFit/>
          </a:bodyPr>
          <a:lstStyle/>
          <a:p>
            <a:r>
              <a:rPr lang="en-US" sz="1800" dirty="0">
                <a:solidFill>
                  <a:prstClr val="black"/>
                </a:solidFill>
                <a:latin typeface="Lucida Console" panose="020B0609040504020204" pitchFamily="49" charset="0"/>
              </a:rPr>
              <a:t>MSTRG.8290.1.p1	32     	473    	MSTRG.8290.1.p1_BLASTX</a:t>
            </a:r>
          </a:p>
          <a:p>
            <a:r>
              <a:rPr lang="en-US" dirty="0">
                <a:solidFill>
                  <a:prstClr val="black"/>
                </a:solidFill>
                <a:latin typeface="Lucida Console" panose="020B0609040504020204" pitchFamily="49" charset="0"/>
              </a:rPr>
              <a:t>	- Eukaryotic origin. Week node supports throughout tree but lack of bacterial sequences is enough of a sign that this region is likely eukaryotic. </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MSTRG.8290.1.p1	527    	677    	MSTRG.8290.1.p1_KEGGhit</a:t>
            </a:r>
          </a:p>
          <a:p>
            <a:r>
              <a:rPr lang="en-US" dirty="0">
                <a:solidFill>
                  <a:prstClr val="black"/>
                </a:solidFill>
                <a:latin typeface="Lucida Console" panose="020B0609040504020204" pitchFamily="49" charset="0"/>
              </a:rPr>
              <a:t>	- Likely eukaryotic origin. Weak node support and long branch, so can’t really say either way so just assume default that it is eukaryotic. </a:t>
            </a:r>
            <a:endParaRPr lang="en-US" sz="1800" dirty="0">
              <a:solidFill>
                <a:prstClr val="black"/>
              </a:solidFill>
              <a:latin typeface="Lucida Console" panose="020B0609040504020204" pitchFamily="49" charset="0"/>
            </a:endParaRPr>
          </a:p>
        </p:txBody>
      </p:sp>
      <p:sp>
        <p:nvSpPr>
          <p:cNvPr id="3" name="Rectangle 2">
            <a:extLst>
              <a:ext uri="{FF2B5EF4-FFF2-40B4-BE49-F238E27FC236}">
                <a16:creationId xmlns:a16="http://schemas.microsoft.com/office/drawing/2014/main" id="{9F24C215-EDB7-461C-A8EF-DC9C2FF6372B}"/>
              </a:ext>
            </a:extLst>
          </p:cNvPr>
          <p:cNvSpPr/>
          <p:nvPr/>
        </p:nvSpPr>
        <p:spPr>
          <a:xfrm>
            <a:off x="5559192" y="3949700"/>
            <a:ext cx="1073615" cy="11112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0936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B14-70FF-4906-B21E-9027AD31BAE7}"/>
              </a:ext>
            </a:extLst>
          </p:cNvPr>
          <p:cNvSpPr>
            <a:spLocks noGrp="1"/>
          </p:cNvSpPr>
          <p:nvPr>
            <p:ph type="title"/>
          </p:nvPr>
        </p:nvSpPr>
        <p:spPr/>
        <p:txBody>
          <a:bodyPr/>
          <a:lstStyle/>
          <a:p>
            <a:pPr algn="ctr"/>
            <a:r>
              <a:rPr lang="en-US" b="1" dirty="0"/>
              <a:t>MSTRG.15534.1</a:t>
            </a:r>
          </a:p>
        </p:txBody>
      </p:sp>
    </p:spTree>
    <p:extLst>
      <p:ext uri="{BB962C8B-B14F-4D97-AF65-F5344CB8AC3E}">
        <p14:creationId xmlns:p14="http://schemas.microsoft.com/office/powerpoint/2010/main" val="3797158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BF52A0-9C3D-4715-AEB9-38139E911B6B}"/>
              </a:ext>
            </a:extLst>
          </p:cNvPr>
          <p:cNvPicPr>
            <a:picLocks noChangeAspect="1"/>
          </p:cNvPicPr>
          <p:nvPr/>
        </p:nvPicPr>
        <p:blipFill>
          <a:blip r:embed="rId2"/>
          <a:stretch>
            <a:fillRect/>
          </a:stretch>
        </p:blipFill>
        <p:spPr>
          <a:xfrm>
            <a:off x="0" y="299400"/>
            <a:ext cx="12192000" cy="6259200"/>
          </a:xfrm>
          <a:prstGeom prst="rect">
            <a:avLst/>
          </a:prstGeom>
        </p:spPr>
      </p:pic>
    </p:spTree>
    <p:extLst>
      <p:ext uri="{BB962C8B-B14F-4D97-AF65-F5344CB8AC3E}">
        <p14:creationId xmlns:p14="http://schemas.microsoft.com/office/powerpoint/2010/main" val="2425253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3BD00B-9AAA-4515-AD03-714B28F6CA87}"/>
              </a:ext>
            </a:extLst>
          </p:cNvPr>
          <p:cNvPicPr>
            <a:picLocks noChangeAspect="1"/>
          </p:cNvPicPr>
          <p:nvPr/>
        </p:nvPicPr>
        <p:blipFill>
          <a:blip r:embed="rId2"/>
          <a:stretch>
            <a:fillRect/>
          </a:stretch>
        </p:blipFill>
        <p:spPr>
          <a:xfrm>
            <a:off x="3945740" y="0"/>
            <a:ext cx="8246260" cy="6858000"/>
          </a:xfrm>
          <a:prstGeom prst="rect">
            <a:avLst/>
          </a:prstGeom>
        </p:spPr>
      </p:pic>
      <p:sp>
        <p:nvSpPr>
          <p:cNvPr id="4" name="TextBox 3">
            <a:extLst>
              <a:ext uri="{FF2B5EF4-FFF2-40B4-BE49-F238E27FC236}">
                <a16:creationId xmlns:a16="http://schemas.microsoft.com/office/drawing/2014/main" id="{1D6CF9A7-9A59-48E1-86AE-2D1B0ACD97E7}"/>
              </a:ext>
            </a:extLst>
          </p:cNvPr>
          <p:cNvSpPr txBox="1"/>
          <p:nvPr/>
        </p:nvSpPr>
        <p:spPr>
          <a:xfrm>
            <a:off x="524107" y="490654"/>
            <a:ext cx="3033132" cy="2123658"/>
          </a:xfrm>
          <a:prstGeom prst="rect">
            <a:avLst/>
          </a:prstGeom>
          <a:noFill/>
        </p:spPr>
        <p:txBody>
          <a:bodyPr wrap="square" rtlCol="0">
            <a:spAutoFit/>
          </a:bodyPr>
          <a:lstStyle/>
          <a:p>
            <a:pPr marL="171450" indent="-171450">
              <a:buFont typeface="Arial" panose="020B0604020202020204" pitchFamily="34" charset="0"/>
              <a:buChar char="•"/>
            </a:pPr>
            <a:r>
              <a:rPr lang="en-US" sz="1200" dirty="0"/>
              <a:t>adenylate kinase [</a:t>
            </a:r>
            <a:r>
              <a:rPr lang="en-US" sz="1200" dirty="0" err="1"/>
              <a:t>Streblomastix</a:t>
            </a:r>
            <a:r>
              <a:rPr lang="en-US" sz="1200" dirty="0"/>
              <a:t> </a:t>
            </a:r>
            <a:r>
              <a:rPr lang="en-US" sz="1200" dirty="0" err="1"/>
              <a:t>strix</a:t>
            </a:r>
            <a:r>
              <a:rPr lang="en-US" sz="1200" dirty="0"/>
              <a:t>]</a:t>
            </a:r>
          </a:p>
          <a:p>
            <a:pPr marL="171450" indent="-171450">
              <a:buFont typeface="Arial" panose="020B0604020202020204" pitchFamily="34" charset="0"/>
              <a:buChar char="•"/>
            </a:pPr>
            <a:r>
              <a:rPr lang="en-US" sz="1200" dirty="0"/>
              <a:t>Score:88 Evalue:2e-15</a:t>
            </a:r>
          </a:p>
          <a:p>
            <a:pPr marL="171450" indent="-171450">
              <a:buFont typeface="Arial" panose="020B0604020202020204" pitchFamily="34" charset="0"/>
              <a:buChar char="•"/>
            </a:pPr>
            <a:r>
              <a:rPr lang="en-US" sz="1200" dirty="0"/>
              <a:t>Accession:KAA6365999.1</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Two hits to the same subject sequence. First has lower ID% and </a:t>
            </a:r>
            <a:r>
              <a:rPr lang="en-US" sz="1200" dirty="0" err="1"/>
              <a:t>bitscore</a:t>
            </a:r>
            <a:r>
              <a:rPr lang="en-US" sz="1200" dirty="0"/>
              <a:t> then the second. </a:t>
            </a:r>
          </a:p>
          <a:p>
            <a:pPr marL="171450" indent="-171450">
              <a:buFont typeface="Arial" panose="020B0604020202020204" pitchFamily="34" charset="0"/>
              <a:buChar char="•"/>
            </a:pPr>
            <a:r>
              <a:rPr lang="en-US" sz="1200" dirty="0"/>
              <a:t>Both hits cover roughly the same region of subject, meaning that it isn’t a split hit (i.e. subject start and end split by internal exon/s)</a:t>
            </a:r>
          </a:p>
        </p:txBody>
      </p:sp>
      <p:cxnSp>
        <p:nvCxnSpPr>
          <p:cNvPr id="6" name="Straight Arrow Connector 5">
            <a:extLst>
              <a:ext uri="{FF2B5EF4-FFF2-40B4-BE49-F238E27FC236}">
                <a16:creationId xmlns:a16="http://schemas.microsoft.com/office/drawing/2014/main" id="{19693A2B-AD86-4996-93AA-A0DBF9EB307B}"/>
              </a:ext>
            </a:extLst>
          </p:cNvPr>
          <p:cNvCxnSpPr>
            <a:cxnSpLocks/>
          </p:cNvCxnSpPr>
          <p:nvPr/>
        </p:nvCxnSpPr>
        <p:spPr>
          <a:xfrm>
            <a:off x="2609385" y="992459"/>
            <a:ext cx="3345366" cy="836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213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CEC9A4-334C-4F96-B0F2-7BE90EA50109}"/>
              </a:ext>
            </a:extLst>
          </p:cNvPr>
          <p:cNvSpPr txBox="1"/>
          <p:nvPr/>
        </p:nvSpPr>
        <p:spPr>
          <a:xfrm>
            <a:off x="1101213" y="668594"/>
            <a:ext cx="9301316" cy="646331"/>
          </a:xfrm>
          <a:prstGeom prst="rect">
            <a:avLst/>
          </a:prstGeom>
          <a:noFill/>
        </p:spPr>
        <p:txBody>
          <a:bodyPr wrap="square" rtlCol="0">
            <a:spAutoFit/>
          </a:bodyPr>
          <a:lstStyle/>
          <a:p>
            <a:pPr marL="285750" indent="-285750">
              <a:buFont typeface="Arial" panose="020B0604020202020204" pitchFamily="34" charset="0"/>
              <a:buChar char="•"/>
            </a:pPr>
            <a:r>
              <a:rPr lang="en-US" dirty="0"/>
              <a:t>Eukaryotic RNases HI possess either one or two copies of this domain at there N-terminal </a:t>
            </a:r>
          </a:p>
          <a:p>
            <a:pPr marL="285750" indent="-285750">
              <a:buFont typeface="Arial" panose="020B0604020202020204" pitchFamily="34" charset="0"/>
              <a:buChar char="•"/>
            </a:pPr>
            <a:r>
              <a:rPr lang="en-US" dirty="0"/>
              <a:t>So, these results are not surprising</a:t>
            </a:r>
          </a:p>
        </p:txBody>
      </p:sp>
      <p:pic>
        <p:nvPicPr>
          <p:cNvPr id="4" name="Picture 3">
            <a:extLst>
              <a:ext uri="{FF2B5EF4-FFF2-40B4-BE49-F238E27FC236}">
                <a16:creationId xmlns:a16="http://schemas.microsoft.com/office/drawing/2014/main" id="{B7B359E0-B788-4B3F-9AED-3A9117B02AC0}"/>
              </a:ext>
            </a:extLst>
          </p:cNvPr>
          <p:cNvPicPr>
            <a:picLocks noChangeAspect="1"/>
          </p:cNvPicPr>
          <p:nvPr/>
        </p:nvPicPr>
        <p:blipFill>
          <a:blip r:embed="rId2"/>
          <a:stretch>
            <a:fillRect/>
          </a:stretch>
        </p:blipFill>
        <p:spPr>
          <a:xfrm>
            <a:off x="1101213" y="1314925"/>
            <a:ext cx="7916380" cy="771633"/>
          </a:xfrm>
          <a:prstGeom prst="rect">
            <a:avLst/>
          </a:prstGeom>
        </p:spPr>
      </p:pic>
      <p:sp>
        <p:nvSpPr>
          <p:cNvPr id="5" name="TextBox 4">
            <a:extLst>
              <a:ext uri="{FF2B5EF4-FFF2-40B4-BE49-F238E27FC236}">
                <a16:creationId xmlns:a16="http://schemas.microsoft.com/office/drawing/2014/main" id="{1735A117-AA99-4316-A837-B4C0160D20DA}"/>
              </a:ext>
            </a:extLst>
          </p:cNvPr>
          <p:cNvSpPr txBox="1"/>
          <p:nvPr/>
        </p:nvSpPr>
        <p:spPr>
          <a:xfrm>
            <a:off x="1101213" y="3429000"/>
            <a:ext cx="9301316"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B050"/>
                </a:solidFill>
              </a:rPr>
              <a:t>Domain configuration observed in other species</a:t>
            </a:r>
          </a:p>
          <a:p>
            <a:endParaRPr lang="en-US" b="1" dirty="0">
              <a:solidFill>
                <a:srgbClr val="FF0000"/>
              </a:solidFill>
            </a:endParaRPr>
          </a:p>
          <a:p>
            <a:pPr marL="285750" indent="-285750">
              <a:buFont typeface="Arial" panose="020B0604020202020204" pitchFamily="34" charset="0"/>
              <a:buChar char="•"/>
            </a:pPr>
            <a:r>
              <a:rPr lang="en-US" b="1" dirty="0">
                <a:solidFill>
                  <a:srgbClr val="FF0000"/>
                </a:solidFill>
              </a:rPr>
              <a:t>Domain also found in viruses? </a:t>
            </a:r>
          </a:p>
          <a:p>
            <a:pPr marL="285750" indent="-285750">
              <a:buFont typeface="Arial" panose="020B0604020202020204" pitchFamily="34" charset="0"/>
              <a:buChar char="•"/>
            </a:pPr>
            <a:r>
              <a:rPr lang="en-US" b="1" dirty="0">
                <a:solidFill>
                  <a:srgbClr val="FF0000"/>
                </a:solidFill>
              </a:rPr>
              <a:t>What is the origin of the </a:t>
            </a:r>
            <a:r>
              <a:rPr lang="en-US" b="1" dirty="0" err="1">
                <a:solidFill>
                  <a:srgbClr val="FF0000"/>
                </a:solidFill>
              </a:rPr>
              <a:t>DNaseHI</a:t>
            </a:r>
            <a:r>
              <a:rPr lang="en-US" b="1" dirty="0">
                <a:solidFill>
                  <a:srgbClr val="FF0000"/>
                </a:solidFill>
              </a:rPr>
              <a:t>?</a:t>
            </a:r>
          </a:p>
          <a:p>
            <a:pPr marL="285750" indent="-285750">
              <a:buFont typeface="Arial" panose="020B0604020202020204" pitchFamily="34" charset="0"/>
              <a:buChar char="•"/>
            </a:pPr>
            <a:r>
              <a:rPr lang="en-US" b="1" dirty="0">
                <a:solidFill>
                  <a:srgbClr val="FF0000"/>
                </a:solidFill>
              </a:rPr>
              <a:t>Domain configuration expected in Cyanobacteria or </a:t>
            </a:r>
            <a:r>
              <a:rPr lang="en-US" b="1" i="1" dirty="0">
                <a:solidFill>
                  <a:srgbClr val="FF0000"/>
                </a:solidFill>
              </a:rPr>
              <a:t>Paulinella</a:t>
            </a:r>
            <a:endParaRPr lang="en-US" b="1" dirty="0">
              <a:solidFill>
                <a:srgbClr val="FF0000"/>
              </a:solidFill>
            </a:endParaRPr>
          </a:p>
        </p:txBody>
      </p:sp>
      <p:sp>
        <p:nvSpPr>
          <p:cNvPr id="3" name="TextBox 2">
            <a:extLst>
              <a:ext uri="{FF2B5EF4-FFF2-40B4-BE49-F238E27FC236}">
                <a16:creationId xmlns:a16="http://schemas.microsoft.com/office/drawing/2014/main" id="{A3BF5037-8302-430B-A074-9BCFA155F7CA}"/>
              </a:ext>
            </a:extLst>
          </p:cNvPr>
          <p:cNvSpPr txBox="1"/>
          <p:nvPr/>
        </p:nvSpPr>
        <p:spPr>
          <a:xfrm>
            <a:off x="1101213" y="5048441"/>
            <a:ext cx="10663324" cy="1200329"/>
          </a:xfrm>
          <a:prstGeom prst="rect">
            <a:avLst/>
          </a:prstGeom>
          <a:noFill/>
        </p:spPr>
        <p:txBody>
          <a:bodyPr wrap="square" rtlCol="0">
            <a:spAutoFit/>
          </a:bodyPr>
          <a:lstStyle/>
          <a:p>
            <a:r>
              <a:rPr lang="en-US" dirty="0"/>
              <a:t>MSTRG.11892.1.p1       	0      	109    	MSTRG.11892.1.p1_BLASTX</a:t>
            </a:r>
          </a:p>
          <a:p>
            <a:r>
              <a:rPr lang="en-US" dirty="0"/>
              <a:t>	- Only had seqs after filtering. No tree.</a:t>
            </a:r>
          </a:p>
          <a:p>
            <a:r>
              <a:rPr lang="en-US" dirty="0"/>
              <a:t>MSTRG.11892.1.p1       	126    	319    	MSTRG.11892.1.p1_KEGGhit</a:t>
            </a:r>
          </a:p>
          <a:p>
            <a:r>
              <a:rPr lang="en-US" dirty="0"/>
              <a:t>	- </a:t>
            </a:r>
          </a:p>
        </p:txBody>
      </p:sp>
    </p:spTree>
    <p:extLst>
      <p:ext uri="{BB962C8B-B14F-4D97-AF65-F5344CB8AC3E}">
        <p14:creationId xmlns:p14="http://schemas.microsoft.com/office/powerpoint/2010/main" val="999812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9F31B0-1508-4D4B-836C-D368F3012B11}"/>
              </a:ext>
            </a:extLst>
          </p:cNvPr>
          <p:cNvSpPr txBox="1"/>
          <p:nvPr/>
        </p:nvSpPr>
        <p:spPr>
          <a:xfrm>
            <a:off x="1101213" y="300604"/>
            <a:ext cx="930131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NDK (PF00334):</a:t>
            </a:r>
          </a:p>
          <a:p>
            <a:pPr marL="742950" lvl="1" indent="-285750">
              <a:buFont typeface="Arial" panose="020B0604020202020204" pitchFamily="34" charset="0"/>
              <a:buChar char="•"/>
            </a:pPr>
            <a:r>
              <a:rPr lang="en-US" dirty="0"/>
              <a:t>Nucleoside diphosphate kinase</a:t>
            </a:r>
          </a:p>
          <a:p>
            <a:pPr marL="285750" indent="-285750">
              <a:buFont typeface="Arial" panose="020B0604020202020204" pitchFamily="34" charset="0"/>
              <a:buChar char="•"/>
            </a:pPr>
            <a:r>
              <a:rPr lang="en-US" dirty="0"/>
              <a:t>ADK (PF00406)</a:t>
            </a:r>
          </a:p>
          <a:p>
            <a:pPr marL="742950" lvl="1" indent="-285750">
              <a:buFont typeface="Arial" panose="020B0604020202020204" pitchFamily="34" charset="0"/>
              <a:buChar char="•"/>
            </a:pPr>
            <a:r>
              <a:rPr lang="en-US" dirty="0"/>
              <a:t>Adenylate kinase</a:t>
            </a:r>
          </a:p>
          <a:p>
            <a:pPr marL="285750" indent="-285750">
              <a:buFont typeface="Arial" panose="020B0604020202020204" pitchFamily="34" charset="0"/>
              <a:buChar char="•"/>
            </a:pPr>
            <a:r>
              <a:rPr lang="en-US" dirty="0"/>
              <a:t>NDK and ADK are often seen together but not in the ADK-NDK-ADK configuration</a:t>
            </a:r>
          </a:p>
          <a:p>
            <a:pPr marL="285750" indent="-285750">
              <a:buFont typeface="Arial" panose="020B0604020202020204" pitchFamily="34" charset="0"/>
              <a:buChar char="•"/>
            </a:pPr>
            <a:r>
              <a:rPr lang="en-US" dirty="0"/>
              <a:t>Two ADK domains are also often found together but not with a NDK domain</a:t>
            </a:r>
          </a:p>
        </p:txBody>
      </p:sp>
      <p:pic>
        <p:nvPicPr>
          <p:cNvPr id="5" name="Picture 4">
            <a:extLst>
              <a:ext uri="{FF2B5EF4-FFF2-40B4-BE49-F238E27FC236}">
                <a16:creationId xmlns:a16="http://schemas.microsoft.com/office/drawing/2014/main" id="{04042692-5F28-4FF9-A9AC-F3E568A567D5}"/>
              </a:ext>
            </a:extLst>
          </p:cNvPr>
          <p:cNvPicPr>
            <a:picLocks noChangeAspect="1"/>
          </p:cNvPicPr>
          <p:nvPr/>
        </p:nvPicPr>
        <p:blipFill>
          <a:blip r:embed="rId2"/>
          <a:stretch>
            <a:fillRect/>
          </a:stretch>
        </p:blipFill>
        <p:spPr>
          <a:xfrm>
            <a:off x="1101213" y="2054930"/>
            <a:ext cx="8221222" cy="581106"/>
          </a:xfrm>
          <a:prstGeom prst="rect">
            <a:avLst/>
          </a:prstGeom>
        </p:spPr>
      </p:pic>
      <p:pic>
        <p:nvPicPr>
          <p:cNvPr id="7" name="Picture 6">
            <a:extLst>
              <a:ext uri="{FF2B5EF4-FFF2-40B4-BE49-F238E27FC236}">
                <a16:creationId xmlns:a16="http://schemas.microsoft.com/office/drawing/2014/main" id="{03767E27-7856-45D3-97FB-02EA90C7A878}"/>
              </a:ext>
            </a:extLst>
          </p:cNvPr>
          <p:cNvPicPr>
            <a:picLocks noChangeAspect="1"/>
          </p:cNvPicPr>
          <p:nvPr/>
        </p:nvPicPr>
        <p:blipFill>
          <a:blip r:embed="rId3"/>
          <a:stretch>
            <a:fillRect/>
          </a:stretch>
        </p:blipFill>
        <p:spPr>
          <a:xfrm>
            <a:off x="1101213" y="2636036"/>
            <a:ext cx="9021434" cy="562053"/>
          </a:xfrm>
          <a:prstGeom prst="rect">
            <a:avLst/>
          </a:prstGeom>
        </p:spPr>
      </p:pic>
      <p:pic>
        <p:nvPicPr>
          <p:cNvPr id="9" name="Picture 8">
            <a:extLst>
              <a:ext uri="{FF2B5EF4-FFF2-40B4-BE49-F238E27FC236}">
                <a16:creationId xmlns:a16="http://schemas.microsoft.com/office/drawing/2014/main" id="{13621249-7C88-4D0F-A50F-FDECCC070949}"/>
              </a:ext>
            </a:extLst>
          </p:cNvPr>
          <p:cNvPicPr>
            <a:picLocks noChangeAspect="1"/>
          </p:cNvPicPr>
          <p:nvPr/>
        </p:nvPicPr>
        <p:blipFill>
          <a:blip r:embed="rId4"/>
          <a:stretch>
            <a:fillRect/>
          </a:stretch>
        </p:blipFill>
        <p:spPr>
          <a:xfrm>
            <a:off x="1101213" y="3195835"/>
            <a:ext cx="8383170" cy="562053"/>
          </a:xfrm>
          <a:prstGeom prst="rect">
            <a:avLst/>
          </a:prstGeom>
        </p:spPr>
      </p:pic>
      <p:pic>
        <p:nvPicPr>
          <p:cNvPr id="11" name="Picture 10">
            <a:extLst>
              <a:ext uri="{FF2B5EF4-FFF2-40B4-BE49-F238E27FC236}">
                <a16:creationId xmlns:a16="http://schemas.microsoft.com/office/drawing/2014/main" id="{DF72AF55-E25A-4A6F-A568-600FB5C3E534}"/>
              </a:ext>
            </a:extLst>
          </p:cNvPr>
          <p:cNvPicPr>
            <a:picLocks noChangeAspect="1"/>
          </p:cNvPicPr>
          <p:nvPr/>
        </p:nvPicPr>
        <p:blipFill>
          <a:blip r:embed="rId5"/>
          <a:stretch>
            <a:fillRect/>
          </a:stretch>
        </p:blipFill>
        <p:spPr>
          <a:xfrm>
            <a:off x="1101213" y="6276894"/>
            <a:ext cx="7011378" cy="581106"/>
          </a:xfrm>
          <a:prstGeom prst="rect">
            <a:avLst/>
          </a:prstGeom>
        </p:spPr>
      </p:pic>
      <p:pic>
        <p:nvPicPr>
          <p:cNvPr id="13" name="Picture 12">
            <a:extLst>
              <a:ext uri="{FF2B5EF4-FFF2-40B4-BE49-F238E27FC236}">
                <a16:creationId xmlns:a16="http://schemas.microsoft.com/office/drawing/2014/main" id="{A3E79809-77F9-4BD5-B7CA-CA541EAADCBE}"/>
              </a:ext>
            </a:extLst>
          </p:cNvPr>
          <p:cNvPicPr>
            <a:picLocks noChangeAspect="1"/>
          </p:cNvPicPr>
          <p:nvPr/>
        </p:nvPicPr>
        <p:blipFill>
          <a:blip r:embed="rId6"/>
          <a:stretch>
            <a:fillRect/>
          </a:stretch>
        </p:blipFill>
        <p:spPr>
          <a:xfrm>
            <a:off x="1101213" y="3757888"/>
            <a:ext cx="7725853" cy="743054"/>
          </a:xfrm>
          <a:prstGeom prst="rect">
            <a:avLst/>
          </a:prstGeom>
        </p:spPr>
      </p:pic>
      <p:pic>
        <p:nvPicPr>
          <p:cNvPr id="15" name="Picture 14">
            <a:extLst>
              <a:ext uri="{FF2B5EF4-FFF2-40B4-BE49-F238E27FC236}">
                <a16:creationId xmlns:a16="http://schemas.microsoft.com/office/drawing/2014/main" id="{66322D40-9B93-4979-936A-5E6C67677623}"/>
              </a:ext>
            </a:extLst>
          </p:cNvPr>
          <p:cNvPicPr>
            <a:picLocks noChangeAspect="1"/>
          </p:cNvPicPr>
          <p:nvPr/>
        </p:nvPicPr>
        <p:blipFill>
          <a:blip r:embed="rId7"/>
          <a:stretch>
            <a:fillRect/>
          </a:stretch>
        </p:blipFill>
        <p:spPr>
          <a:xfrm>
            <a:off x="1101213" y="4500942"/>
            <a:ext cx="7544853" cy="619211"/>
          </a:xfrm>
          <a:prstGeom prst="rect">
            <a:avLst/>
          </a:prstGeom>
        </p:spPr>
      </p:pic>
      <p:pic>
        <p:nvPicPr>
          <p:cNvPr id="17" name="Picture 16">
            <a:extLst>
              <a:ext uri="{FF2B5EF4-FFF2-40B4-BE49-F238E27FC236}">
                <a16:creationId xmlns:a16="http://schemas.microsoft.com/office/drawing/2014/main" id="{5930AB13-1160-48E7-B71D-B12924CCDE87}"/>
              </a:ext>
            </a:extLst>
          </p:cNvPr>
          <p:cNvPicPr>
            <a:picLocks noChangeAspect="1"/>
          </p:cNvPicPr>
          <p:nvPr/>
        </p:nvPicPr>
        <p:blipFill>
          <a:blip r:embed="rId8"/>
          <a:stretch>
            <a:fillRect/>
          </a:stretch>
        </p:blipFill>
        <p:spPr>
          <a:xfrm>
            <a:off x="1101213" y="5121542"/>
            <a:ext cx="8897592" cy="581106"/>
          </a:xfrm>
          <a:prstGeom prst="rect">
            <a:avLst/>
          </a:prstGeom>
        </p:spPr>
      </p:pic>
      <p:sp>
        <p:nvSpPr>
          <p:cNvPr id="18" name="TextBox 17">
            <a:extLst>
              <a:ext uri="{FF2B5EF4-FFF2-40B4-BE49-F238E27FC236}">
                <a16:creationId xmlns:a16="http://schemas.microsoft.com/office/drawing/2014/main" id="{9CAABEAE-B634-429A-A7BE-B384FA0D88F0}"/>
              </a:ext>
            </a:extLst>
          </p:cNvPr>
          <p:cNvSpPr txBox="1"/>
          <p:nvPr/>
        </p:nvSpPr>
        <p:spPr>
          <a:xfrm>
            <a:off x="1193180" y="5863207"/>
            <a:ext cx="6099718" cy="369332"/>
          </a:xfrm>
          <a:prstGeom prst="rect">
            <a:avLst/>
          </a:prstGeom>
          <a:noFill/>
        </p:spPr>
        <p:txBody>
          <a:bodyPr wrap="square" rtlCol="0">
            <a:spAutoFit/>
          </a:bodyPr>
          <a:lstStyle/>
          <a:p>
            <a:r>
              <a:rPr lang="en-US" dirty="0"/>
              <a:t>+ a bunch of other configurations found in a single sequence</a:t>
            </a:r>
          </a:p>
        </p:txBody>
      </p:sp>
    </p:spTree>
    <p:extLst>
      <p:ext uri="{BB962C8B-B14F-4D97-AF65-F5344CB8AC3E}">
        <p14:creationId xmlns:p14="http://schemas.microsoft.com/office/powerpoint/2010/main" val="1987624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0628EE-1A5F-4E72-9E29-1126C82D5F7E}"/>
              </a:ext>
            </a:extLst>
          </p:cNvPr>
          <p:cNvSpPr txBox="1"/>
          <p:nvPr/>
        </p:nvSpPr>
        <p:spPr>
          <a:xfrm>
            <a:off x="1034305" y="1081669"/>
            <a:ext cx="6593128" cy="646331"/>
          </a:xfrm>
          <a:prstGeom prst="rect">
            <a:avLst/>
          </a:prstGeom>
          <a:noFill/>
        </p:spPr>
        <p:txBody>
          <a:bodyPr wrap="square" rtlCol="0">
            <a:spAutoFit/>
          </a:bodyPr>
          <a:lstStyle/>
          <a:p>
            <a:r>
              <a:rPr lang="en-US" b="1" dirty="0">
                <a:solidFill>
                  <a:srgbClr val="FF0000"/>
                </a:solidFill>
              </a:rPr>
              <a:t>Phylogenetic origin of base/expected domains?</a:t>
            </a:r>
          </a:p>
          <a:p>
            <a:r>
              <a:rPr lang="en-US" b="1" dirty="0">
                <a:solidFill>
                  <a:srgbClr val="FF0000"/>
                </a:solidFill>
              </a:rPr>
              <a:t>Phylogenetic origin of extra domains?</a:t>
            </a:r>
          </a:p>
        </p:txBody>
      </p:sp>
    </p:spTree>
    <p:extLst>
      <p:ext uri="{BB962C8B-B14F-4D97-AF65-F5344CB8AC3E}">
        <p14:creationId xmlns:p14="http://schemas.microsoft.com/office/powerpoint/2010/main" val="3223173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974020-3A73-4D52-B684-03616012FADA}"/>
              </a:ext>
            </a:extLst>
          </p:cNvPr>
          <p:cNvSpPr txBox="1"/>
          <p:nvPr/>
        </p:nvSpPr>
        <p:spPr>
          <a:xfrm>
            <a:off x="764338" y="521046"/>
            <a:ext cx="10663324" cy="3693319"/>
          </a:xfrm>
          <a:prstGeom prst="rect">
            <a:avLst/>
          </a:prstGeom>
          <a:noFill/>
        </p:spPr>
        <p:txBody>
          <a:bodyPr wrap="square" rtlCol="0">
            <a:spAutoFit/>
          </a:bodyPr>
          <a:lstStyle/>
          <a:p>
            <a:r>
              <a:rPr lang="en-US" dirty="0"/>
              <a:t>MSTRG.15534.1.p1       	0      	283    	MSTRG.15534.1.p1_BLASTX</a:t>
            </a:r>
          </a:p>
          <a:p>
            <a:r>
              <a:rPr lang="en-US" dirty="0"/>
              <a:t>	- Not clear origin. Possibly bacterial? Contains the putative bacterial ADK domain but doesn’t show same pattern, however this region is much larger so that might be why the signal is different and why node support is much weaker. </a:t>
            </a:r>
            <a:endParaRPr lang="en-US" dirty="0">
              <a:solidFill>
                <a:srgbClr val="FF0000"/>
              </a:solidFill>
            </a:endParaRPr>
          </a:p>
          <a:p>
            <a:r>
              <a:rPr lang="en-US" dirty="0"/>
              <a:t>MSTRG.15534.1.p1       	396    	600    	MSTRG.15534.1.p1_KEGGhit</a:t>
            </a:r>
          </a:p>
          <a:p>
            <a:r>
              <a:rPr lang="en-US" dirty="0"/>
              <a:t>	- Eukaryotic origin. Weak node support but lack of bacterial seqs nearby in tree indicates that it is eukaryotic. </a:t>
            </a:r>
          </a:p>
          <a:p>
            <a:r>
              <a:rPr lang="en-US" dirty="0"/>
              <a:t>MSTRG.15534.1.p1       	56     	216    	MSTRG.15534.1.p1_ADK</a:t>
            </a:r>
          </a:p>
          <a:p>
            <a:r>
              <a:rPr lang="en-US" dirty="0"/>
              <a:t>	- </a:t>
            </a:r>
            <a:r>
              <a:rPr lang="en-US" dirty="0">
                <a:solidFill>
                  <a:srgbClr val="FF0000"/>
                </a:solidFill>
              </a:rPr>
              <a:t>Maybe bacterial origin.</a:t>
            </a:r>
            <a:endParaRPr lang="en-US" dirty="0"/>
          </a:p>
          <a:p>
            <a:r>
              <a:rPr lang="en-US" dirty="0"/>
              <a:t>MSTRG.15534.1.p1       	254    	386    	MSTRG.15534.1.p1_NDK</a:t>
            </a:r>
          </a:p>
          <a:p>
            <a:r>
              <a:rPr lang="en-US" dirty="0"/>
              <a:t>	- Eukaryotic origin.</a:t>
            </a:r>
          </a:p>
          <a:p>
            <a:r>
              <a:rPr lang="en-US" dirty="0"/>
              <a:t>MSTRG.15534.1.p1       	400    	576    	MSTRG.15534.1.p1_ADK</a:t>
            </a:r>
          </a:p>
          <a:p>
            <a:r>
              <a:rPr lang="en-US" dirty="0"/>
              <a:t>	- </a:t>
            </a:r>
            <a:r>
              <a:rPr lang="en-US" dirty="0">
                <a:solidFill>
                  <a:srgbClr val="FF0000"/>
                </a:solidFill>
              </a:rPr>
              <a:t>Eukaryotic origin.</a:t>
            </a:r>
          </a:p>
        </p:txBody>
      </p:sp>
    </p:spTree>
    <p:extLst>
      <p:ext uri="{BB962C8B-B14F-4D97-AF65-F5344CB8AC3E}">
        <p14:creationId xmlns:p14="http://schemas.microsoft.com/office/powerpoint/2010/main" val="2704897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19A154-12E7-493F-B1FA-BA2044C8091A}"/>
              </a:ext>
            </a:extLst>
          </p:cNvPr>
          <p:cNvPicPr>
            <a:picLocks noChangeAspect="1"/>
          </p:cNvPicPr>
          <p:nvPr/>
        </p:nvPicPr>
        <p:blipFill>
          <a:blip r:embed="rId2"/>
          <a:stretch>
            <a:fillRect/>
          </a:stretch>
        </p:blipFill>
        <p:spPr>
          <a:xfrm>
            <a:off x="1003738" y="0"/>
            <a:ext cx="10184524" cy="685800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5022385" y="4089400"/>
            <a:ext cx="1073615" cy="11112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024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CF6BBA-3167-4DC8-BB8A-0850BAF5C6A3}"/>
              </a:ext>
            </a:extLst>
          </p:cNvPr>
          <p:cNvPicPr>
            <a:picLocks noChangeAspect="1"/>
          </p:cNvPicPr>
          <p:nvPr/>
        </p:nvPicPr>
        <p:blipFill>
          <a:blip r:embed="rId2"/>
          <a:stretch>
            <a:fillRect/>
          </a:stretch>
        </p:blipFill>
        <p:spPr>
          <a:xfrm>
            <a:off x="1339645" y="0"/>
            <a:ext cx="9512709" cy="685800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4962525" y="3937000"/>
            <a:ext cx="1260475" cy="11112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1170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EF4F09-C5BA-4A16-A6A5-0D64344BD15A}"/>
              </a:ext>
            </a:extLst>
          </p:cNvPr>
          <p:cNvPicPr>
            <a:picLocks noChangeAspect="1"/>
          </p:cNvPicPr>
          <p:nvPr/>
        </p:nvPicPr>
        <p:blipFill>
          <a:blip r:embed="rId2"/>
          <a:stretch>
            <a:fillRect/>
          </a:stretch>
        </p:blipFill>
        <p:spPr>
          <a:xfrm>
            <a:off x="600543" y="0"/>
            <a:ext cx="10990913" cy="685800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5307981" y="6010507"/>
            <a:ext cx="1271239" cy="1226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3277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283D7E-AE96-4286-9912-C3D947478023}"/>
              </a:ext>
            </a:extLst>
          </p:cNvPr>
          <p:cNvPicPr>
            <a:picLocks noChangeAspect="1"/>
          </p:cNvPicPr>
          <p:nvPr/>
        </p:nvPicPr>
        <p:blipFill>
          <a:blip r:embed="rId2"/>
          <a:stretch>
            <a:fillRect/>
          </a:stretch>
        </p:blipFill>
        <p:spPr>
          <a:xfrm>
            <a:off x="997191" y="0"/>
            <a:ext cx="10197618" cy="685800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5464097" y="2787804"/>
            <a:ext cx="1226635" cy="1338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7870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D067D0-8C60-49C8-9896-126CDDC6D88D}"/>
              </a:ext>
            </a:extLst>
          </p:cNvPr>
          <p:cNvPicPr>
            <a:picLocks noChangeAspect="1"/>
          </p:cNvPicPr>
          <p:nvPr/>
        </p:nvPicPr>
        <p:blipFill>
          <a:blip r:embed="rId2"/>
          <a:stretch>
            <a:fillRect/>
          </a:stretch>
        </p:blipFill>
        <p:spPr>
          <a:xfrm>
            <a:off x="1276136" y="0"/>
            <a:ext cx="9639728" cy="685800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5252224" y="2899316"/>
            <a:ext cx="1260088" cy="1338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7180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B14-70FF-4906-B21E-9027AD31BAE7}"/>
              </a:ext>
            </a:extLst>
          </p:cNvPr>
          <p:cNvSpPr>
            <a:spLocks noGrp="1"/>
          </p:cNvSpPr>
          <p:nvPr>
            <p:ph type="title"/>
          </p:nvPr>
        </p:nvSpPr>
        <p:spPr/>
        <p:txBody>
          <a:bodyPr/>
          <a:lstStyle/>
          <a:p>
            <a:pPr algn="ctr"/>
            <a:r>
              <a:rPr lang="en-US" b="1" dirty="0"/>
              <a:t>MSTRG</a:t>
            </a:r>
            <a:r>
              <a:rPr lang="en-US" b="1"/>
              <a:t>.11129.2</a:t>
            </a:r>
            <a:endParaRPr lang="en-US" b="1" dirty="0"/>
          </a:p>
        </p:txBody>
      </p:sp>
    </p:spTree>
    <p:extLst>
      <p:ext uri="{BB962C8B-B14F-4D97-AF65-F5344CB8AC3E}">
        <p14:creationId xmlns:p14="http://schemas.microsoft.com/office/powerpoint/2010/main" val="2274986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FFB2F1-22D9-46F4-A1D0-BD103293F8FF}"/>
              </a:ext>
            </a:extLst>
          </p:cNvPr>
          <p:cNvPicPr>
            <a:picLocks noChangeAspect="1"/>
          </p:cNvPicPr>
          <p:nvPr/>
        </p:nvPicPr>
        <p:blipFill>
          <a:blip r:embed="rId2"/>
          <a:stretch>
            <a:fillRect/>
          </a:stretch>
        </p:blipFill>
        <p:spPr>
          <a:xfrm>
            <a:off x="0" y="302517"/>
            <a:ext cx="12192000" cy="6252965"/>
          </a:xfrm>
          <a:prstGeom prst="rect">
            <a:avLst/>
          </a:prstGeom>
        </p:spPr>
      </p:pic>
    </p:spTree>
    <p:extLst>
      <p:ext uri="{BB962C8B-B14F-4D97-AF65-F5344CB8AC3E}">
        <p14:creationId xmlns:p14="http://schemas.microsoft.com/office/powerpoint/2010/main" val="3510978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974020-3A73-4D52-B684-03616012FADA}"/>
              </a:ext>
            </a:extLst>
          </p:cNvPr>
          <p:cNvSpPr txBox="1"/>
          <p:nvPr/>
        </p:nvSpPr>
        <p:spPr>
          <a:xfrm>
            <a:off x="764338" y="521046"/>
            <a:ext cx="10663324" cy="1200329"/>
          </a:xfrm>
          <a:prstGeom prst="rect">
            <a:avLst/>
          </a:prstGeom>
          <a:noFill/>
        </p:spPr>
        <p:txBody>
          <a:bodyPr wrap="square" rtlCol="0">
            <a:spAutoFit/>
          </a:bodyPr>
          <a:lstStyle/>
          <a:p>
            <a:r>
              <a:rPr lang="en-US" dirty="0"/>
              <a:t>MSTRG.11892.1.p1       	0      	109    	MSTRG.11892.1.p1_BLASTX</a:t>
            </a:r>
          </a:p>
          <a:p>
            <a:r>
              <a:rPr lang="en-US" dirty="0"/>
              <a:t>	- Only had seqs after filtering. No tree.</a:t>
            </a:r>
          </a:p>
          <a:p>
            <a:r>
              <a:rPr lang="en-US" dirty="0"/>
              <a:t>MSTRG.11892.1.p1       	126    	319    	MSTRG.11892.1.p1_KEGGhit</a:t>
            </a:r>
          </a:p>
          <a:p>
            <a:r>
              <a:rPr lang="en-US" dirty="0"/>
              <a:t>	- Eukaryote (microbial) origin</a:t>
            </a:r>
          </a:p>
        </p:txBody>
      </p:sp>
      <p:pic>
        <p:nvPicPr>
          <p:cNvPr id="4" name="Picture 3">
            <a:extLst>
              <a:ext uri="{FF2B5EF4-FFF2-40B4-BE49-F238E27FC236}">
                <a16:creationId xmlns:a16="http://schemas.microsoft.com/office/drawing/2014/main" id="{350A46B0-7AC4-43BE-850F-70C245A9A6D8}"/>
              </a:ext>
            </a:extLst>
          </p:cNvPr>
          <p:cNvPicPr>
            <a:picLocks noChangeAspect="1"/>
          </p:cNvPicPr>
          <p:nvPr/>
        </p:nvPicPr>
        <p:blipFill>
          <a:blip r:embed="rId2"/>
          <a:stretch>
            <a:fillRect/>
          </a:stretch>
        </p:blipFill>
        <p:spPr>
          <a:xfrm>
            <a:off x="1193180" y="1917956"/>
            <a:ext cx="8154122" cy="4940044"/>
          </a:xfrm>
          <a:prstGeom prst="rect">
            <a:avLst/>
          </a:prstGeom>
        </p:spPr>
      </p:pic>
      <p:sp>
        <p:nvSpPr>
          <p:cNvPr id="5" name="Rectangle 4">
            <a:extLst>
              <a:ext uri="{FF2B5EF4-FFF2-40B4-BE49-F238E27FC236}">
                <a16:creationId xmlns:a16="http://schemas.microsoft.com/office/drawing/2014/main" id="{2BDFC4CD-8DE2-4239-94AE-9CD2954C2026}"/>
              </a:ext>
            </a:extLst>
          </p:cNvPr>
          <p:cNvSpPr/>
          <p:nvPr/>
        </p:nvSpPr>
        <p:spPr>
          <a:xfrm>
            <a:off x="4438185" y="4203700"/>
            <a:ext cx="1073615" cy="11112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6499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379C11-E7D8-45C2-9962-0610CCA80437}"/>
              </a:ext>
            </a:extLst>
          </p:cNvPr>
          <p:cNvPicPr>
            <a:picLocks noChangeAspect="1"/>
          </p:cNvPicPr>
          <p:nvPr/>
        </p:nvPicPr>
        <p:blipFill>
          <a:blip r:embed="rId2"/>
          <a:stretch>
            <a:fillRect/>
          </a:stretch>
        </p:blipFill>
        <p:spPr>
          <a:xfrm>
            <a:off x="0" y="301042"/>
            <a:ext cx="12192000" cy="6255916"/>
          </a:xfrm>
          <a:prstGeom prst="rect">
            <a:avLst/>
          </a:prstGeom>
        </p:spPr>
      </p:pic>
    </p:spTree>
    <p:extLst>
      <p:ext uri="{BB962C8B-B14F-4D97-AF65-F5344CB8AC3E}">
        <p14:creationId xmlns:p14="http://schemas.microsoft.com/office/powerpoint/2010/main" val="3510833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FFAB4B-5CD5-4F9F-87FD-4C6DDC6BE82D}"/>
              </a:ext>
            </a:extLst>
          </p:cNvPr>
          <p:cNvPicPr>
            <a:picLocks noChangeAspect="1"/>
          </p:cNvPicPr>
          <p:nvPr/>
        </p:nvPicPr>
        <p:blipFill>
          <a:blip r:embed="rId2"/>
          <a:stretch>
            <a:fillRect/>
          </a:stretch>
        </p:blipFill>
        <p:spPr>
          <a:xfrm>
            <a:off x="4085421" y="0"/>
            <a:ext cx="8106579" cy="6858000"/>
          </a:xfrm>
          <a:prstGeom prst="rect">
            <a:avLst/>
          </a:prstGeom>
        </p:spPr>
      </p:pic>
      <p:sp>
        <p:nvSpPr>
          <p:cNvPr id="4" name="TextBox 3">
            <a:extLst>
              <a:ext uri="{FF2B5EF4-FFF2-40B4-BE49-F238E27FC236}">
                <a16:creationId xmlns:a16="http://schemas.microsoft.com/office/drawing/2014/main" id="{1CCEBD57-AA04-400A-91A9-51042392A1C6}"/>
              </a:ext>
            </a:extLst>
          </p:cNvPr>
          <p:cNvSpPr txBox="1"/>
          <p:nvPr/>
        </p:nvSpPr>
        <p:spPr>
          <a:xfrm>
            <a:off x="312234" y="501805"/>
            <a:ext cx="3211551" cy="1938992"/>
          </a:xfrm>
          <a:prstGeom prst="rect">
            <a:avLst/>
          </a:prstGeom>
          <a:noFill/>
        </p:spPr>
        <p:txBody>
          <a:bodyPr wrap="square" rtlCol="0">
            <a:spAutoFit/>
          </a:bodyPr>
          <a:lstStyle/>
          <a:p>
            <a:pPr marL="285750" indent="-285750">
              <a:buFont typeface="Arial" panose="020B0604020202020204" pitchFamily="34" charset="0"/>
              <a:buChar char="•"/>
            </a:pPr>
            <a:r>
              <a:rPr lang="en-US" sz="1200" dirty="0"/>
              <a:t>unnamed protein product [</a:t>
            </a:r>
            <a:r>
              <a:rPr lang="en-US" sz="1200" dirty="0" err="1"/>
              <a:t>Cyprideis</a:t>
            </a:r>
            <a:r>
              <a:rPr lang="en-US" sz="1200" dirty="0"/>
              <a:t> </a:t>
            </a:r>
            <a:r>
              <a:rPr lang="en-US" sz="1200" dirty="0" err="1"/>
              <a:t>torosa</a:t>
            </a:r>
            <a:r>
              <a:rPr lang="en-US" sz="1200" dirty="0"/>
              <a:t>]</a:t>
            </a:r>
          </a:p>
          <a:p>
            <a:pPr marL="285750" indent="-285750">
              <a:buFont typeface="Arial" panose="020B0604020202020204" pitchFamily="34" charset="0"/>
              <a:buChar char="•"/>
            </a:pPr>
            <a:r>
              <a:rPr lang="en-US" sz="1200" dirty="0"/>
              <a:t>Score:238 Evalue:1.1e-67</a:t>
            </a:r>
          </a:p>
          <a:p>
            <a:pPr marL="285750" indent="-285750">
              <a:buFont typeface="Arial" panose="020B0604020202020204" pitchFamily="34" charset="0"/>
              <a:buChar char="•"/>
            </a:pPr>
            <a:r>
              <a:rPr lang="en-US" sz="1200" dirty="0"/>
              <a:t>Accession:CAD7234566.1</a:t>
            </a:r>
          </a:p>
          <a:p>
            <a:pPr marL="285750" indent="-285750">
              <a:buFont typeface="Arial" panose="020B0604020202020204" pitchFamily="34" charset="0"/>
              <a:buChar char="•"/>
            </a:pPr>
            <a:r>
              <a:rPr lang="en-US" sz="1200" dirty="0"/>
              <a:t>Subject can align in two different ways over the same region of the query.</a:t>
            </a:r>
          </a:p>
          <a:p>
            <a:pPr marL="285750" indent="-285750">
              <a:buFont typeface="Arial" panose="020B0604020202020204" pitchFamily="34" charset="0"/>
              <a:buChar char="•"/>
            </a:pPr>
            <a:r>
              <a:rPr lang="en-US" sz="1200" dirty="0"/>
              <a:t>Large gaps in the middle of the subject when aligned. Possibly causing the double overlapping hits (i.e. two similar/identical domains close together that are erroneously being joined into a single hit)</a:t>
            </a:r>
          </a:p>
        </p:txBody>
      </p:sp>
      <p:cxnSp>
        <p:nvCxnSpPr>
          <p:cNvPr id="6" name="Straight Arrow Connector 5">
            <a:extLst>
              <a:ext uri="{FF2B5EF4-FFF2-40B4-BE49-F238E27FC236}">
                <a16:creationId xmlns:a16="http://schemas.microsoft.com/office/drawing/2014/main" id="{888C9278-56C1-4CC2-9697-EB5F7B820874}"/>
              </a:ext>
            </a:extLst>
          </p:cNvPr>
          <p:cNvCxnSpPr/>
          <p:nvPr/>
        </p:nvCxnSpPr>
        <p:spPr>
          <a:xfrm>
            <a:off x="2877015" y="1371600"/>
            <a:ext cx="4081346" cy="356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217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9F31B0-1508-4D4B-836C-D368F3012B11}"/>
              </a:ext>
            </a:extLst>
          </p:cNvPr>
          <p:cNvSpPr txBox="1"/>
          <p:nvPr/>
        </p:nvSpPr>
        <p:spPr>
          <a:xfrm>
            <a:off x="1101213" y="300604"/>
            <a:ext cx="93013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ADK (PF00406)</a:t>
            </a:r>
          </a:p>
          <a:p>
            <a:pPr marL="742950" lvl="1" indent="-285750">
              <a:buFont typeface="Arial" panose="020B0604020202020204" pitchFamily="34" charset="0"/>
              <a:buChar char="•"/>
            </a:pPr>
            <a:r>
              <a:rPr lang="en-US" dirty="0"/>
              <a:t>Adenylate kinase</a:t>
            </a:r>
          </a:p>
          <a:p>
            <a:pPr marL="285750" indent="-285750">
              <a:buFont typeface="Arial" panose="020B0604020202020204" pitchFamily="34" charset="0"/>
              <a:buChar char="•"/>
            </a:pPr>
            <a:r>
              <a:rPr lang="en-US" dirty="0"/>
              <a:t>Two ADK domains are also often found together – Not surprising that we also see this I guess</a:t>
            </a:r>
          </a:p>
        </p:txBody>
      </p:sp>
      <p:pic>
        <p:nvPicPr>
          <p:cNvPr id="11" name="Picture 10">
            <a:extLst>
              <a:ext uri="{FF2B5EF4-FFF2-40B4-BE49-F238E27FC236}">
                <a16:creationId xmlns:a16="http://schemas.microsoft.com/office/drawing/2014/main" id="{DF72AF55-E25A-4A6F-A568-600FB5C3E534}"/>
              </a:ext>
            </a:extLst>
          </p:cNvPr>
          <p:cNvPicPr>
            <a:picLocks noChangeAspect="1"/>
          </p:cNvPicPr>
          <p:nvPr/>
        </p:nvPicPr>
        <p:blipFill>
          <a:blip r:embed="rId2"/>
          <a:stretch>
            <a:fillRect/>
          </a:stretch>
        </p:blipFill>
        <p:spPr>
          <a:xfrm>
            <a:off x="1101213" y="1348055"/>
            <a:ext cx="7011378" cy="581106"/>
          </a:xfrm>
          <a:prstGeom prst="rect">
            <a:avLst/>
          </a:prstGeom>
        </p:spPr>
      </p:pic>
    </p:spTree>
    <p:extLst>
      <p:ext uri="{BB962C8B-B14F-4D97-AF65-F5344CB8AC3E}">
        <p14:creationId xmlns:p14="http://schemas.microsoft.com/office/powerpoint/2010/main" val="3832027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0628EE-1A5F-4E72-9E29-1126C82D5F7E}"/>
              </a:ext>
            </a:extLst>
          </p:cNvPr>
          <p:cNvSpPr txBox="1"/>
          <p:nvPr/>
        </p:nvSpPr>
        <p:spPr>
          <a:xfrm>
            <a:off x="1034305" y="1081669"/>
            <a:ext cx="6593128" cy="1477328"/>
          </a:xfrm>
          <a:prstGeom prst="rect">
            <a:avLst/>
          </a:prstGeom>
          <a:noFill/>
        </p:spPr>
        <p:txBody>
          <a:bodyPr wrap="square" rtlCol="0">
            <a:spAutoFit/>
          </a:bodyPr>
          <a:lstStyle/>
          <a:p>
            <a:r>
              <a:rPr lang="en-US" b="1" dirty="0">
                <a:solidFill>
                  <a:srgbClr val="00B050"/>
                </a:solidFill>
              </a:rPr>
              <a:t>Two of these domains on the same sequence are not surprising (possibly even expected)</a:t>
            </a:r>
          </a:p>
          <a:p>
            <a:endParaRPr lang="en-US" b="1" dirty="0">
              <a:solidFill>
                <a:srgbClr val="FF0000"/>
              </a:solidFill>
            </a:endParaRPr>
          </a:p>
          <a:p>
            <a:r>
              <a:rPr lang="en-US" b="1" dirty="0">
                <a:solidFill>
                  <a:srgbClr val="FF0000"/>
                </a:solidFill>
              </a:rPr>
              <a:t>Phylogenetic origin of base/expected domains?</a:t>
            </a:r>
          </a:p>
          <a:p>
            <a:r>
              <a:rPr lang="en-US" b="1" dirty="0">
                <a:solidFill>
                  <a:srgbClr val="FF0000"/>
                </a:solidFill>
              </a:rPr>
              <a:t>Phylogenetic origin of extra domains?</a:t>
            </a:r>
          </a:p>
        </p:txBody>
      </p:sp>
    </p:spTree>
    <p:extLst>
      <p:ext uri="{BB962C8B-B14F-4D97-AF65-F5344CB8AC3E}">
        <p14:creationId xmlns:p14="http://schemas.microsoft.com/office/powerpoint/2010/main" val="517473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974020-3A73-4D52-B684-03616012FADA}"/>
              </a:ext>
            </a:extLst>
          </p:cNvPr>
          <p:cNvSpPr txBox="1"/>
          <p:nvPr/>
        </p:nvSpPr>
        <p:spPr>
          <a:xfrm>
            <a:off x="764338" y="521046"/>
            <a:ext cx="10663324" cy="2308324"/>
          </a:xfrm>
          <a:prstGeom prst="rect">
            <a:avLst/>
          </a:prstGeom>
          <a:noFill/>
        </p:spPr>
        <p:txBody>
          <a:bodyPr wrap="square" rtlCol="0">
            <a:spAutoFit/>
          </a:bodyPr>
          <a:lstStyle/>
          <a:p>
            <a:r>
              <a:rPr lang="en-US" dirty="0"/>
              <a:t>MSTRG.11129.2.p1       	193    	455    	MSTRG.11129.2.p1_BLASTX</a:t>
            </a:r>
          </a:p>
          <a:p>
            <a:r>
              <a:rPr lang="en-US" dirty="0"/>
              <a:t>	- Eukaryotic origin. </a:t>
            </a:r>
          </a:p>
          <a:p>
            <a:r>
              <a:rPr lang="en-US" dirty="0"/>
              <a:t>MSTRG.11129.2.p1       	492    	687    	MSTRG.11129.2.p1_KEGGhit</a:t>
            </a:r>
          </a:p>
          <a:p>
            <a:r>
              <a:rPr lang="en-US" dirty="0"/>
              <a:t>	- Likely eukaryotic origin. Week node support but majority of taxa in tree are eukaryotic. </a:t>
            </a:r>
          </a:p>
          <a:p>
            <a:r>
              <a:rPr lang="en-US" dirty="0"/>
              <a:t>MSTRG.11129.2.p1       	223    	403    	MSTRG.11129.2.p1_ADK</a:t>
            </a:r>
          </a:p>
          <a:p>
            <a:r>
              <a:rPr lang="en-US" dirty="0"/>
              <a:t>	- Eukaryotic origin. </a:t>
            </a:r>
          </a:p>
          <a:p>
            <a:r>
              <a:rPr lang="en-US" dirty="0"/>
              <a:t>MSTRG.11129.2.p1       	494    	673    	MSTRG.11129.2.p1_ADK</a:t>
            </a:r>
          </a:p>
          <a:p>
            <a:r>
              <a:rPr lang="en-US" dirty="0"/>
              <a:t>	- Eukaryotic origin.</a:t>
            </a:r>
          </a:p>
        </p:txBody>
      </p:sp>
    </p:spTree>
    <p:extLst>
      <p:ext uri="{BB962C8B-B14F-4D97-AF65-F5344CB8AC3E}">
        <p14:creationId xmlns:p14="http://schemas.microsoft.com/office/powerpoint/2010/main" val="2045786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F1759A-559F-4543-9E86-8FA425546C2D}"/>
              </a:ext>
            </a:extLst>
          </p:cNvPr>
          <p:cNvPicPr>
            <a:picLocks noChangeAspect="1"/>
          </p:cNvPicPr>
          <p:nvPr/>
        </p:nvPicPr>
        <p:blipFill>
          <a:blip r:embed="rId2"/>
          <a:stretch>
            <a:fillRect/>
          </a:stretch>
        </p:blipFill>
        <p:spPr>
          <a:xfrm>
            <a:off x="1109075" y="0"/>
            <a:ext cx="9973849" cy="685800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4951141" y="3546089"/>
            <a:ext cx="1226635" cy="26762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196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223301-276A-4E27-9708-2EEFB9F53253}"/>
              </a:ext>
            </a:extLst>
          </p:cNvPr>
          <p:cNvPicPr>
            <a:picLocks noChangeAspect="1"/>
          </p:cNvPicPr>
          <p:nvPr/>
        </p:nvPicPr>
        <p:blipFill>
          <a:blip r:embed="rId2"/>
          <a:stretch>
            <a:fillRect/>
          </a:stretch>
        </p:blipFill>
        <p:spPr>
          <a:xfrm>
            <a:off x="1037376" y="0"/>
            <a:ext cx="10117248" cy="685800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4895385" y="3590693"/>
            <a:ext cx="1200615" cy="15611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156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3CF76E-BD92-4BAE-AB88-F9AA3DE23C0B}"/>
              </a:ext>
            </a:extLst>
          </p:cNvPr>
          <p:cNvPicPr>
            <a:picLocks noChangeAspect="1"/>
          </p:cNvPicPr>
          <p:nvPr/>
        </p:nvPicPr>
        <p:blipFill>
          <a:blip r:embed="rId2"/>
          <a:stretch>
            <a:fillRect/>
          </a:stretch>
        </p:blipFill>
        <p:spPr>
          <a:xfrm>
            <a:off x="901908" y="0"/>
            <a:ext cx="10388184" cy="685800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4869365" y="2754352"/>
            <a:ext cx="1226635" cy="12266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5953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B14-70FF-4906-B21E-9027AD31BAE7}"/>
              </a:ext>
            </a:extLst>
          </p:cNvPr>
          <p:cNvSpPr>
            <a:spLocks noGrp="1"/>
          </p:cNvSpPr>
          <p:nvPr>
            <p:ph type="title"/>
          </p:nvPr>
        </p:nvSpPr>
        <p:spPr/>
        <p:txBody>
          <a:bodyPr/>
          <a:lstStyle/>
          <a:p>
            <a:pPr algn="ctr"/>
            <a:r>
              <a:rPr lang="en-US" b="1" dirty="0"/>
              <a:t>MSTRG.17384.1</a:t>
            </a:r>
          </a:p>
        </p:txBody>
      </p:sp>
    </p:spTree>
    <p:extLst>
      <p:ext uri="{BB962C8B-B14F-4D97-AF65-F5344CB8AC3E}">
        <p14:creationId xmlns:p14="http://schemas.microsoft.com/office/powerpoint/2010/main" val="2228725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00CBA2-A8D1-4514-A5C6-BB94F5DCB429}"/>
              </a:ext>
            </a:extLst>
          </p:cNvPr>
          <p:cNvPicPr>
            <a:picLocks noChangeAspect="1"/>
          </p:cNvPicPr>
          <p:nvPr/>
        </p:nvPicPr>
        <p:blipFill>
          <a:blip r:embed="rId2"/>
          <a:stretch>
            <a:fillRect/>
          </a:stretch>
        </p:blipFill>
        <p:spPr>
          <a:xfrm>
            <a:off x="0" y="304159"/>
            <a:ext cx="12192000" cy="6249681"/>
          </a:xfrm>
          <a:prstGeom prst="rect">
            <a:avLst/>
          </a:prstGeom>
        </p:spPr>
      </p:pic>
    </p:spTree>
    <p:extLst>
      <p:ext uri="{BB962C8B-B14F-4D97-AF65-F5344CB8AC3E}">
        <p14:creationId xmlns:p14="http://schemas.microsoft.com/office/powerpoint/2010/main" val="3016012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B14-70FF-4906-B21E-9027AD31BAE7}"/>
              </a:ext>
            </a:extLst>
          </p:cNvPr>
          <p:cNvSpPr>
            <a:spLocks noGrp="1"/>
          </p:cNvSpPr>
          <p:nvPr>
            <p:ph type="title"/>
          </p:nvPr>
        </p:nvSpPr>
        <p:spPr/>
        <p:txBody>
          <a:bodyPr/>
          <a:lstStyle/>
          <a:p>
            <a:pPr algn="ctr"/>
            <a:r>
              <a:rPr lang="en-US" b="1" dirty="0"/>
              <a:t>MSTRG.19480.1</a:t>
            </a:r>
          </a:p>
        </p:txBody>
      </p:sp>
    </p:spTree>
    <p:extLst>
      <p:ext uri="{BB962C8B-B14F-4D97-AF65-F5344CB8AC3E}">
        <p14:creationId xmlns:p14="http://schemas.microsoft.com/office/powerpoint/2010/main" val="32560880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242208-3C6C-40B1-98AD-0F3DE0595672}"/>
              </a:ext>
            </a:extLst>
          </p:cNvPr>
          <p:cNvPicPr>
            <a:picLocks noChangeAspect="1"/>
          </p:cNvPicPr>
          <p:nvPr/>
        </p:nvPicPr>
        <p:blipFill>
          <a:blip r:embed="rId2"/>
          <a:stretch>
            <a:fillRect/>
          </a:stretch>
        </p:blipFill>
        <p:spPr>
          <a:xfrm>
            <a:off x="3770725" y="923129"/>
            <a:ext cx="8421275" cy="4744112"/>
          </a:xfrm>
          <a:prstGeom prst="rect">
            <a:avLst/>
          </a:prstGeom>
        </p:spPr>
      </p:pic>
      <p:sp>
        <p:nvSpPr>
          <p:cNvPr id="4" name="TextBox 3">
            <a:extLst>
              <a:ext uri="{FF2B5EF4-FFF2-40B4-BE49-F238E27FC236}">
                <a16:creationId xmlns:a16="http://schemas.microsoft.com/office/drawing/2014/main" id="{E8AC984C-8FBE-498C-B12B-DBAA693470A4}"/>
              </a:ext>
            </a:extLst>
          </p:cNvPr>
          <p:cNvSpPr txBox="1"/>
          <p:nvPr/>
        </p:nvSpPr>
        <p:spPr>
          <a:xfrm>
            <a:off x="307731" y="1063869"/>
            <a:ext cx="3217984"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a:t>5'-3'-deoxyribonucleotidase [</a:t>
            </a:r>
            <a:r>
              <a:rPr lang="en-US" sz="1200" dirty="0" err="1"/>
              <a:t>Candidatus</a:t>
            </a:r>
            <a:r>
              <a:rPr lang="en-US" sz="1200" dirty="0"/>
              <a:t> </a:t>
            </a:r>
            <a:r>
              <a:rPr lang="en-US" sz="1200" dirty="0" err="1"/>
              <a:t>Harrisonbacteri</a:t>
            </a:r>
            <a:r>
              <a:rPr lang="en-US" sz="1200" dirty="0"/>
              <a:t>..</a:t>
            </a:r>
          </a:p>
          <a:p>
            <a:pPr marL="171450" indent="-171450">
              <a:buFont typeface="Arial" panose="020B0604020202020204" pitchFamily="34" charset="0"/>
              <a:buChar char="•"/>
            </a:pPr>
            <a:r>
              <a:rPr lang="en-US" sz="1200" dirty="0"/>
              <a:t>Score:139 Evalue:1.9e-34</a:t>
            </a:r>
          </a:p>
          <a:p>
            <a:pPr marL="171450" indent="-171450">
              <a:buFont typeface="Arial" panose="020B0604020202020204" pitchFamily="34" charset="0"/>
              <a:buChar char="•"/>
            </a:pPr>
            <a:r>
              <a:rPr lang="en-US" sz="1200" dirty="0"/>
              <a:t>Accession:MBI2024757.1</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Doesn’t appear to be any hits covering the DUF4517 domain</a:t>
            </a:r>
          </a:p>
        </p:txBody>
      </p:sp>
      <p:cxnSp>
        <p:nvCxnSpPr>
          <p:cNvPr id="6" name="Straight Arrow Connector 5">
            <a:extLst>
              <a:ext uri="{FF2B5EF4-FFF2-40B4-BE49-F238E27FC236}">
                <a16:creationId xmlns:a16="http://schemas.microsoft.com/office/drawing/2014/main" id="{C04D2672-60D2-4CDA-8B33-F3BAA58EA596}"/>
              </a:ext>
            </a:extLst>
          </p:cNvPr>
          <p:cNvCxnSpPr/>
          <p:nvPr/>
        </p:nvCxnSpPr>
        <p:spPr>
          <a:xfrm>
            <a:off x="2479431" y="1494692"/>
            <a:ext cx="2831123" cy="1406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3739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A178E1-A575-40A2-BA6A-E483D20BCB18}"/>
              </a:ext>
            </a:extLst>
          </p:cNvPr>
          <p:cNvSpPr txBox="1"/>
          <p:nvPr/>
        </p:nvSpPr>
        <p:spPr>
          <a:xfrm>
            <a:off x="1101213" y="300604"/>
            <a:ext cx="93013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NT5C (PF06941)</a:t>
            </a:r>
          </a:p>
          <a:p>
            <a:pPr marL="742950" lvl="1" indent="-285750">
              <a:buFont typeface="Arial" panose="020B0604020202020204" pitchFamily="34" charset="0"/>
              <a:buChar char="•"/>
            </a:pPr>
            <a:r>
              <a:rPr lang="fr-FR" dirty="0"/>
              <a:t>5' </a:t>
            </a:r>
            <a:r>
              <a:rPr lang="fr-FR" dirty="0" err="1"/>
              <a:t>nucleotidase</a:t>
            </a:r>
            <a:r>
              <a:rPr lang="fr-FR" dirty="0"/>
              <a:t>, </a:t>
            </a:r>
            <a:r>
              <a:rPr lang="fr-FR" dirty="0" err="1"/>
              <a:t>deoxy</a:t>
            </a:r>
            <a:r>
              <a:rPr lang="fr-FR" dirty="0"/>
              <a:t> (Pyrimidine), </a:t>
            </a:r>
            <a:r>
              <a:rPr lang="fr-FR" dirty="0" err="1"/>
              <a:t>cytosolic</a:t>
            </a:r>
            <a:r>
              <a:rPr lang="fr-FR" dirty="0"/>
              <a:t> type C </a:t>
            </a:r>
            <a:r>
              <a:rPr lang="fr-FR" dirty="0" err="1"/>
              <a:t>protein</a:t>
            </a:r>
            <a:r>
              <a:rPr lang="fr-FR" dirty="0"/>
              <a:t> (NT5C)</a:t>
            </a:r>
          </a:p>
          <a:p>
            <a:pPr marL="285750" indent="-285750">
              <a:buFont typeface="Arial" panose="020B0604020202020204" pitchFamily="34" charset="0"/>
              <a:buChar char="•"/>
            </a:pPr>
            <a:r>
              <a:rPr lang="fr-FR" dirty="0"/>
              <a:t>DUF4517 (PF15006)</a:t>
            </a:r>
          </a:p>
          <a:p>
            <a:pPr marL="742950" lvl="1" indent="-285750">
              <a:buFont typeface="Arial" panose="020B0604020202020204" pitchFamily="34" charset="0"/>
              <a:buChar char="•"/>
            </a:pPr>
            <a:r>
              <a:rPr lang="en-US" dirty="0"/>
              <a:t>Domain of unknown function (DUF4517)</a:t>
            </a:r>
          </a:p>
          <a:p>
            <a:pPr marL="285750" indent="-285750">
              <a:buFont typeface="Arial" panose="020B0604020202020204" pitchFamily="34" charset="0"/>
              <a:buChar char="•"/>
            </a:pPr>
            <a:r>
              <a:rPr lang="en-US" dirty="0"/>
              <a:t>Two domains have not been described together previously.</a:t>
            </a:r>
            <a:endParaRPr lang="fr-FR" dirty="0"/>
          </a:p>
        </p:txBody>
      </p:sp>
      <p:sp>
        <p:nvSpPr>
          <p:cNvPr id="3" name="TextBox 2">
            <a:extLst>
              <a:ext uri="{FF2B5EF4-FFF2-40B4-BE49-F238E27FC236}">
                <a16:creationId xmlns:a16="http://schemas.microsoft.com/office/drawing/2014/main" id="{57AD71FB-8B39-4597-953E-6BDB9314BBE0}"/>
              </a:ext>
            </a:extLst>
          </p:cNvPr>
          <p:cNvSpPr txBox="1"/>
          <p:nvPr/>
        </p:nvSpPr>
        <p:spPr>
          <a:xfrm>
            <a:off x="1289282" y="3983131"/>
            <a:ext cx="6593128" cy="646331"/>
          </a:xfrm>
          <a:prstGeom prst="rect">
            <a:avLst/>
          </a:prstGeom>
          <a:noFill/>
        </p:spPr>
        <p:txBody>
          <a:bodyPr wrap="square" rtlCol="0">
            <a:spAutoFit/>
          </a:bodyPr>
          <a:lstStyle/>
          <a:p>
            <a:r>
              <a:rPr lang="en-US" b="1" dirty="0">
                <a:solidFill>
                  <a:srgbClr val="FF0000"/>
                </a:solidFill>
              </a:rPr>
              <a:t>Phylogenetic origin of base/expected domains?</a:t>
            </a:r>
          </a:p>
          <a:p>
            <a:r>
              <a:rPr lang="en-US" b="1" dirty="0">
                <a:solidFill>
                  <a:srgbClr val="FF0000"/>
                </a:solidFill>
              </a:rPr>
              <a:t>Phylogenetic origin of extra domains?</a:t>
            </a:r>
          </a:p>
        </p:txBody>
      </p:sp>
    </p:spTree>
    <p:extLst>
      <p:ext uri="{BB962C8B-B14F-4D97-AF65-F5344CB8AC3E}">
        <p14:creationId xmlns:p14="http://schemas.microsoft.com/office/powerpoint/2010/main" val="3970899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974020-3A73-4D52-B684-03616012FADA}"/>
              </a:ext>
            </a:extLst>
          </p:cNvPr>
          <p:cNvSpPr txBox="1"/>
          <p:nvPr/>
        </p:nvSpPr>
        <p:spPr>
          <a:xfrm>
            <a:off x="764338" y="521046"/>
            <a:ext cx="10663324" cy="1200329"/>
          </a:xfrm>
          <a:prstGeom prst="rect">
            <a:avLst/>
          </a:prstGeom>
          <a:noFill/>
        </p:spPr>
        <p:txBody>
          <a:bodyPr wrap="square" rtlCol="0">
            <a:spAutoFit/>
          </a:bodyPr>
          <a:lstStyle/>
          <a:p>
            <a:r>
              <a:rPr lang="en-US" dirty="0"/>
              <a:t>MSTRG.17384.1.p1       	3      	194    	MSTRG.17384.1.p1_KEGGhit</a:t>
            </a:r>
          </a:p>
          <a:p>
            <a:r>
              <a:rPr lang="en-US" dirty="0"/>
              <a:t>	- Eukaryotic origin.</a:t>
            </a:r>
          </a:p>
          <a:p>
            <a:r>
              <a:rPr lang="en-US" dirty="0"/>
              <a:t>MSTRG.17384.1.p1       	450    	533    	MSTRG.17384.1.p1_DIF4517</a:t>
            </a:r>
          </a:p>
          <a:p>
            <a:r>
              <a:rPr lang="en-US" dirty="0"/>
              <a:t>	- </a:t>
            </a:r>
            <a:r>
              <a:rPr lang="en-US" dirty="0">
                <a:solidFill>
                  <a:srgbClr val="FF0000"/>
                </a:solidFill>
              </a:rPr>
              <a:t>Only 5 taxa in tree. Eukaryotic origin. </a:t>
            </a:r>
          </a:p>
        </p:txBody>
      </p:sp>
      <p:pic>
        <p:nvPicPr>
          <p:cNvPr id="4" name="Picture 3">
            <a:extLst>
              <a:ext uri="{FF2B5EF4-FFF2-40B4-BE49-F238E27FC236}">
                <a16:creationId xmlns:a16="http://schemas.microsoft.com/office/drawing/2014/main" id="{38B2645C-CA5C-467C-A13F-438CFC488299}"/>
              </a:ext>
            </a:extLst>
          </p:cNvPr>
          <p:cNvPicPr>
            <a:picLocks noChangeAspect="1"/>
          </p:cNvPicPr>
          <p:nvPr/>
        </p:nvPicPr>
        <p:blipFill>
          <a:blip r:embed="rId2"/>
          <a:stretch>
            <a:fillRect/>
          </a:stretch>
        </p:blipFill>
        <p:spPr>
          <a:xfrm>
            <a:off x="0" y="4031802"/>
            <a:ext cx="12192000" cy="1314571"/>
          </a:xfrm>
          <a:prstGeom prst="rect">
            <a:avLst/>
          </a:prstGeom>
        </p:spPr>
      </p:pic>
      <p:sp>
        <p:nvSpPr>
          <p:cNvPr id="5" name="Rectangle 4">
            <a:extLst>
              <a:ext uri="{FF2B5EF4-FFF2-40B4-BE49-F238E27FC236}">
                <a16:creationId xmlns:a16="http://schemas.microsoft.com/office/drawing/2014/main" id="{F908502F-88D9-4D70-94C5-331F52CA2A1B}"/>
              </a:ext>
            </a:extLst>
          </p:cNvPr>
          <p:cNvSpPr/>
          <p:nvPr/>
        </p:nvSpPr>
        <p:spPr>
          <a:xfrm>
            <a:off x="5151862" y="4360127"/>
            <a:ext cx="1416205" cy="16726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144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7E3C5D-8F2E-4D20-B645-8891CEF4E9BE}"/>
              </a:ext>
            </a:extLst>
          </p:cNvPr>
          <p:cNvPicPr>
            <a:picLocks noChangeAspect="1"/>
          </p:cNvPicPr>
          <p:nvPr/>
        </p:nvPicPr>
        <p:blipFill>
          <a:blip r:embed="rId2"/>
          <a:stretch>
            <a:fillRect/>
          </a:stretch>
        </p:blipFill>
        <p:spPr>
          <a:xfrm>
            <a:off x="1745665" y="0"/>
            <a:ext cx="8700670" cy="685800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4705815" y="3100039"/>
            <a:ext cx="1260088" cy="1338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759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B14-70FF-4906-B21E-9027AD31BAE7}"/>
              </a:ext>
            </a:extLst>
          </p:cNvPr>
          <p:cNvSpPr>
            <a:spLocks noGrp="1"/>
          </p:cNvSpPr>
          <p:nvPr>
            <p:ph type="title"/>
          </p:nvPr>
        </p:nvSpPr>
        <p:spPr/>
        <p:txBody>
          <a:bodyPr/>
          <a:lstStyle/>
          <a:p>
            <a:pPr algn="ctr"/>
            <a:r>
              <a:rPr lang="en-US" b="1" dirty="0"/>
              <a:t>MSTRG.312.1</a:t>
            </a:r>
          </a:p>
        </p:txBody>
      </p:sp>
    </p:spTree>
    <p:extLst>
      <p:ext uri="{BB962C8B-B14F-4D97-AF65-F5344CB8AC3E}">
        <p14:creationId xmlns:p14="http://schemas.microsoft.com/office/powerpoint/2010/main" val="36349156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1E95BC-8AFE-4714-8A06-85D4BF604DFB}"/>
              </a:ext>
            </a:extLst>
          </p:cNvPr>
          <p:cNvPicPr>
            <a:picLocks noChangeAspect="1"/>
          </p:cNvPicPr>
          <p:nvPr/>
        </p:nvPicPr>
        <p:blipFill>
          <a:blip r:embed="rId2"/>
          <a:stretch>
            <a:fillRect/>
          </a:stretch>
        </p:blipFill>
        <p:spPr>
          <a:xfrm>
            <a:off x="0" y="304159"/>
            <a:ext cx="12192000" cy="6249681"/>
          </a:xfrm>
          <a:prstGeom prst="rect">
            <a:avLst/>
          </a:prstGeom>
        </p:spPr>
      </p:pic>
    </p:spTree>
    <p:extLst>
      <p:ext uri="{BB962C8B-B14F-4D97-AF65-F5344CB8AC3E}">
        <p14:creationId xmlns:p14="http://schemas.microsoft.com/office/powerpoint/2010/main" val="3108584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2277D-6BCE-49E6-9ACB-1B7A17760A60}"/>
              </a:ext>
            </a:extLst>
          </p:cNvPr>
          <p:cNvPicPr>
            <a:picLocks noChangeAspect="1"/>
          </p:cNvPicPr>
          <p:nvPr/>
        </p:nvPicPr>
        <p:blipFill>
          <a:blip r:embed="rId2"/>
          <a:stretch>
            <a:fillRect/>
          </a:stretch>
        </p:blipFill>
        <p:spPr>
          <a:xfrm>
            <a:off x="3894567" y="0"/>
            <a:ext cx="8297433" cy="6639852"/>
          </a:xfrm>
          <a:prstGeom prst="rect">
            <a:avLst/>
          </a:prstGeom>
        </p:spPr>
      </p:pic>
      <p:sp>
        <p:nvSpPr>
          <p:cNvPr id="4" name="TextBox 3">
            <a:extLst>
              <a:ext uri="{FF2B5EF4-FFF2-40B4-BE49-F238E27FC236}">
                <a16:creationId xmlns:a16="http://schemas.microsoft.com/office/drawing/2014/main" id="{E89997F5-8FA0-40BF-AD47-0E9E25ACC59A}"/>
              </a:ext>
            </a:extLst>
          </p:cNvPr>
          <p:cNvSpPr txBox="1"/>
          <p:nvPr/>
        </p:nvSpPr>
        <p:spPr>
          <a:xfrm>
            <a:off x="289932" y="345688"/>
            <a:ext cx="3389970" cy="1384995"/>
          </a:xfrm>
          <a:prstGeom prst="rect">
            <a:avLst/>
          </a:prstGeom>
          <a:noFill/>
        </p:spPr>
        <p:txBody>
          <a:bodyPr wrap="square" rtlCol="0">
            <a:spAutoFit/>
          </a:bodyPr>
          <a:lstStyle/>
          <a:p>
            <a:pPr marL="285750" indent="-285750">
              <a:buFont typeface="Arial" panose="020B0604020202020204" pitchFamily="34" charset="0"/>
              <a:buChar char="•"/>
            </a:pPr>
            <a:r>
              <a:rPr lang="it-IT" sz="1200" dirty="0"/>
              <a:t>unnamed protein product [Polarella glacialis]</a:t>
            </a:r>
          </a:p>
          <a:p>
            <a:pPr marL="285750" indent="-285750">
              <a:buFont typeface="Arial" panose="020B0604020202020204" pitchFamily="34" charset="0"/>
              <a:buChar char="•"/>
            </a:pPr>
            <a:r>
              <a:rPr lang="it-IT" sz="1200" dirty="0"/>
              <a:t>Score:171 Evalue:5.2e-47</a:t>
            </a:r>
          </a:p>
          <a:p>
            <a:pPr marL="285750" indent="-285750">
              <a:buFont typeface="Arial" panose="020B0604020202020204" pitchFamily="34" charset="0"/>
              <a:buChar char="•"/>
            </a:pPr>
            <a:r>
              <a:rPr lang="it-IT" sz="1200" dirty="0"/>
              <a:t>Accession:CAE8584683.1</a:t>
            </a:r>
          </a:p>
          <a:p>
            <a:pPr marL="285750" indent="-285750">
              <a:buFont typeface="Arial" panose="020B0604020202020204" pitchFamily="34" charset="0"/>
              <a:buChar char="•"/>
            </a:pPr>
            <a:r>
              <a:rPr lang="en-US" sz="1200" dirty="0" err="1"/>
              <a:t>Eukaryota</a:t>
            </a:r>
            <a:r>
              <a:rPr lang="en-US" sz="1200" dirty="0"/>
              <a:t>; Sar; </a:t>
            </a:r>
            <a:r>
              <a:rPr lang="en-US" sz="1200" dirty="0" err="1"/>
              <a:t>Alveolata</a:t>
            </a:r>
            <a:r>
              <a:rPr lang="en-US" sz="1200" dirty="0"/>
              <a:t>; Dinophyceae; </a:t>
            </a:r>
            <a:r>
              <a:rPr lang="en-US" sz="1200" dirty="0" err="1"/>
              <a:t>Suessiales</a:t>
            </a:r>
            <a:r>
              <a:rPr lang="en-US" sz="1200" dirty="0"/>
              <a:t>; </a:t>
            </a:r>
            <a:r>
              <a:rPr lang="en-US" sz="1200" dirty="0" err="1"/>
              <a:t>Suessiaceae</a:t>
            </a:r>
            <a:r>
              <a:rPr lang="en-US" sz="1200" dirty="0"/>
              <a:t>; </a:t>
            </a:r>
            <a:r>
              <a:rPr lang="en-US" sz="1200" dirty="0" err="1"/>
              <a:t>Polarella</a:t>
            </a:r>
            <a:r>
              <a:rPr lang="en-US" sz="1200" dirty="0"/>
              <a: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Top 4 hits are from Dino’s. Not sure why.</a:t>
            </a:r>
          </a:p>
        </p:txBody>
      </p:sp>
      <p:cxnSp>
        <p:nvCxnSpPr>
          <p:cNvPr id="6" name="Straight Arrow Connector 5">
            <a:extLst>
              <a:ext uri="{FF2B5EF4-FFF2-40B4-BE49-F238E27FC236}">
                <a16:creationId xmlns:a16="http://schemas.microsoft.com/office/drawing/2014/main" id="{E80C13A0-5506-4BA5-858D-8360DC5C1855}"/>
              </a:ext>
            </a:extLst>
          </p:cNvPr>
          <p:cNvCxnSpPr/>
          <p:nvPr/>
        </p:nvCxnSpPr>
        <p:spPr>
          <a:xfrm>
            <a:off x="3021980" y="724829"/>
            <a:ext cx="3074020" cy="1226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401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D8258D-8096-4283-8BAB-F44F2A70D793}"/>
              </a:ext>
            </a:extLst>
          </p:cNvPr>
          <p:cNvPicPr>
            <a:picLocks noChangeAspect="1"/>
          </p:cNvPicPr>
          <p:nvPr/>
        </p:nvPicPr>
        <p:blipFill>
          <a:blip r:embed="rId2"/>
          <a:stretch>
            <a:fillRect/>
          </a:stretch>
        </p:blipFill>
        <p:spPr>
          <a:xfrm>
            <a:off x="632862" y="1438587"/>
            <a:ext cx="11345858" cy="523948"/>
          </a:xfrm>
          <a:prstGeom prst="rect">
            <a:avLst/>
          </a:prstGeom>
        </p:spPr>
      </p:pic>
      <p:sp>
        <p:nvSpPr>
          <p:cNvPr id="4" name="TextBox 3">
            <a:extLst>
              <a:ext uri="{FF2B5EF4-FFF2-40B4-BE49-F238E27FC236}">
                <a16:creationId xmlns:a16="http://schemas.microsoft.com/office/drawing/2014/main" id="{135530D2-6085-419A-92A6-3283017452C7}"/>
              </a:ext>
            </a:extLst>
          </p:cNvPr>
          <p:cNvSpPr txBox="1"/>
          <p:nvPr/>
        </p:nvSpPr>
        <p:spPr>
          <a:xfrm>
            <a:off x="632862" y="400965"/>
            <a:ext cx="93013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HIT (PF01230)</a:t>
            </a:r>
          </a:p>
          <a:p>
            <a:pPr marL="742950" lvl="1" indent="-285750">
              <a:buFont typeface="Arial" panose="020B0604020202020204" pitchFamily="34" charset="0"/>
              <a:buChar char="•"/>
            </a:pPr>
            <a:r>
              <a:rPr lang="en-US" dirty="0"/>
              <a:t>HIT domain</a:t>
            </a:r>
          </a:p>
          <a:p>
            <a:pPr marL="285750" indent="-285750">
              <a:buFont typeface="Arial" panose="020B0604020202020204" pitchFamily="34" charset="0"/>
              <a:buChar char="•"/>
            </a:pPr>
            <a:r>
              <a:rPr lang="en-US" dirty="0"/>
              <a:t>Two HIT domains are also often found together – Not surprising that we also see this I guess</a:t>
            </a:r>
          </a:p>
        </p:txBody>
      </p:sp>
      <p:sp>
        <p:nvSpPr>
          <p:cNvPr id="5" name="TextBox 4">
            <a:extLst>
              <a:ext uri="{FF2B5EF4-FFF2-40B4-BE49-F238E27FC236}">
                <a16:creationId xmlns:a16="http://schemas.microsoft.com/office/drawing/2014/main" id="{99A6D6CE-E835-434A-AD86-95411092CD63}"/>
              </a:ext>
            </a:extLst>
          </p:cNvPr>
          <p:cNvSpPr txBox="1"/>
          <p:nvPr/>
        </p:nvSpPr>
        <p:spPr>
          <a:xfrm>
            <a:off x="632862" y="3942085"/>
            <a:ext cx="6593128" cy="1477328"/>
          </a:xfrm>
          <a:prstGeom prst="rect">
            <a:avLst/>
          </a:prstGeom>
          <a:noFill/>
        </p:spPr>
        <p:txBody>
          <a:bodyPr wrap="square" rtlCol="0">
            <a:spAutoFit/>
          </a:bodyPr>
          <a:lstStyle/>
          <a:p>
            <a:r>
              <a:rPr lang="en-US" b="1" dirty="0">
                <a:solidFill>
                  <a:srgbClr val="00B050"/>
                </a:solidFill>
              </a:rPr>
              <a:t>Two of these domains on the same sequence are not surprising (possibly even expected)</a:t>
            </a:r>
          </a:p>
          <a:p>
            <a:endParaRPr lang="en-US" b="1" dirty="0">
              <a:solidFill>
                <a:srgbClr val="FF0000"/>
              </a:solidFill>
            </a:endParaRPr>
          </a:p>
          <a:p>
            <a:r>
              <a:rPr lang="en-US" b="1" dirty="0">
                <a:solidFill>
                  <a:srgbClr val="FF0000"/>
                </a:solidFill>
              </a:rPr>
              <a:t>Phylogenetic origin of base/expected domains?</a:t>
            </a:r>
          </a:p>
          <a:p>
            <a:r>
              <a:rPr lang="en-US" b="1" dirty="0">
                <a:solidFill>
                  <a:srgbClr val="FF0000"/>
                </a:solidFill>
              </a:rPr>
              <a:t>Phylogenetic origin of extra domains?</a:t>
            </a:r>
          </a:p>
        </p:txBody>
      </p:sp>
    </p:spTree>
    <p:extLst>
      <p:ext uri="{BB962C8B-B14F-4D97-AF65-F5344CB8AC3E}">
        <p14:creationId xmlns:p14="http://schemas.microsoft.com/office/powerpoint/2010/main" val="435716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974020-3A73-4D52-B684-03616012FADA}"/>
              </a:ext>
            </a:extLst>
          </p:cNvPr>
          <p:cNvSpPr txBox="1"/>
          <p:nvPr/>
        </p:nvSpPr>
        <p:spPr>
          <a:xfrm>
            <a:off x="764338" y="521046"/>
            <a:ext cx="10663324" cy="3139321"/>
          </a:xfrm>
          <a:prstGeom prst="rect">
            <a:avLst/>
          </a:prstGeom>
          <a:noFill/>
        </p:spPr>
        <p:txBody>
          <a:bodyPr wrap="square" rtlCol="0">
            <a:spAutoFit/>
          </a:bodyPr>
          <a:lstStyle/>
          <a:p>
            <a:r>
              <a:rPr lang="en-US" dirty="0"/>
              <a:t>MSTRG.312.1.p1 	0      	205    	MSTRG.312.1.p1_BLASTX</a:t>
            </a:r>
          </a:p>
          <a:p>
            <a:r>
              <a:rPr lang="en-US" dirty="0"/>
              <a:t>	- </a:t>
            </a:r>
            <a:r>
              <a:rPr lang="en-US" dirty="0">
                <a:solidFill>
                  <a:srgbClr val="FF0000"/>
                </a:solidFill>
              </a:rPr>
              <a:t>Eukaryotic origin but close to bacterial sequences.</a:t>
            </a:r>
            <a:r>
              <a:rPr lang="en-US" dirty="0"/>
              <a:t> </a:t>
            </a:r>
          </a:p>
          <a:p>
            <a:r>
              <a:rPr lang="en-US" dirty="0"/>
              <a:t>MSTRG.312.1.p1 	205    	314    	MSTRG.312.1.p1_KEGGhit</a:t>
            </a:r>
          </a:p>
          <a:p>
            <a:r>
              <a:rPr lang="en-US" dirty="0"/>
              <a:t>	- Eukaryotic origin. </a:t>
            </a:r>
          </a:p>
          <a:p>
            <a:r>
              <a:rPr lang="en-US" dirty="0"/>
              <a:t>MSTRG.312.1.p1 	32     	128    	MSTRG.312.1.p1_HIT</a:t>
            </a:r>
          </a:p>
          <a:p>
            <a:r>
              <a:rPr lang="en-US" dirty="0"/>
              <a:t>	- Eukaryotic origin. </a:t>
            </a:r>
          </a:p>
          <a:p>
            <a:r>
              <a:rPr lang="en-US" dirty="0"/>
              <a:t>MSTRG.312.1.p1 	229    	310    	MSTRG.312.1.p1_HIT</a:t>
            </a:r>
          </a:p>
          <a:p>
            <a:r>
              <a:rPr lang="en-US" dirty="0"/>
              <a:t>	- Eukaryotic origin. </a:t>
            </a:r>
          </a:p>
          <a:p>
            <a:endParaRPr lang="en-US" dirty="0"/>
          </a:p>
          <a:p>
            <a:r>
              <a:rPr lang="en-US" dirty="0"/>
              <a:t>Two HIT domains are in different parts of the tree but are separated by weakly supported nodes, so cant say for sure if they have different origins/history. </a:t>
            </a:r>
          </a:p>
        </p:txBody>
      </p:sp>
    </p:spTree>
    <p:extLst>
      <p:ext uri="{BB962C8B-B14F-4D97-AF65-F5344CB8AC3E}">
        <p14:creationId xmlns:p14="http://schemas.microsoft.com/office/powerpoint/2010/main" val="2636071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E3159E-374B-48DD-B5AC-8C7C17A00158}"/>
              </a:ext>
            </a:extLst>
          </p:cNvPr>
          <p:cNvPicPr>
            <a:picLocks noChangeAspect="1"/>
          </p:cNvPicPr>
          <p:nvPr/>
        </p:nvPicPr>
        <p:blipFill>
          <a:blip r:embed="rId2"/>
          <a:stretch>
            <a:fillRect/>
          </a:stretch>
        </p:blipFill>
        <p:spPr>
          <a:xfrm>
            <a:off x="1131455" y="0"/>
            <a:ext cx="9929090" cy="685800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4750419" y="5029200"/>
            <a:ext cx="1260088" cy="1338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618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1F79D8-7904-421B-8845-24E9B773C76E}"/>
              </a:ext>
            </a:extLst>
          </p:cNvPr>
          <p:cNvPicPr>
            <a:picLocks noChangeAspect="1"/>
          </p:cNvPicPr>
          <p:nvPr/>
        </p:nvPicPr>
        <p:blipFill>
          <a:blip r:embed="rId2"/>
          <a:stretch>
            <a:fillRect/>
          </a:stretch>
        </p:blipFill>
        <p:spPr>
          <a:xfrm>
            <a:off x="0" y="299400"/>
            <a:ext cx="12192000" cy="6259200"/>
          </a:xfrm>
          <a:prstGeom prst="rect">
            <a:avLst/>
          </a:prstGeom>
        </p:spPr>
      </p:pic>
    </p:spTree>
    <p:extLst>
      <p:ext uri="{BB962C8B-B14F-4D97-AF65-F5344CB8AC3E}">
        <p14:creationId xmlns:p14="http://schemas.microsoft.com/office/powerpoint/2010/main" val="24441565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13D057-AC2F-4902-AF47-684476858F40}"/>
              </a:ext>
            </a:extLst>
          </p:cNvPr>
          <p:cNvPicPr>
            <a:picLocks noChangeAspect="1"/>
          </p:cNvPicPr>
          <p:nvPr/>
        </p:nvPicPr>
        <p:blipFill>
          <a:blip r:embed="rId2"/>
          <a:stretch>
            <a:fillRect/>
          </a:stretch>
        </p:blipFill>
        <p:spPr>
          <a:xfrm>
            <a:off x="1487575" y="0"/>
            <a:ext cx="9216850" cy="685800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4516244" y="3713356"/>
            <a:ext cx="1260088" cy="1338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241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CEA443-1F82-4F5D-AF36-405C34767AF7}"/>
              </a:ext>
            </a:extLst>
          </p:cNvPr>
          <p:cNvPicPr>
            <a:picLocks noChangeAspect="1"/>
          </p:cNvPicPr>
          <p:nvPr/>
        </p:nvPicPr>
        <p:blipFill>
          <a:blip r:embed="rId2"/>
          <a:stretch>
            <a:fillRect/>
          </a:stretch>
        </p:blipFill>
        <p:spPr>
          <a:xfrm>
            <a:off x="1034320" y="0"/>
            <a:ext cx="10123360" cy="685800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4713248" y="3155795"/>
            <a:ext cx="1260088" cy="1338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0EE892-B290-43DE-8540-BE411C260968}"/>
              </a:ext>
            </a:extLst>
          </p:cNvPr>
          <p:cNvSpPr/>
          <p:nvPr/>
        </p:nvSpPr>
        <p:spPr>
          <a:xfrm>
            <a:off x="4713248" y="4668644"/>
            <a:ext cx="1260088" cy="1338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72066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B14-70FF-4906-B21E-9027AD31BAE7}"/>
              </a:ext>
            </a:extLst>
          </p:cNvPr>
          <p:cNvSpPr>
            <a:spLocks noGrp="1"/>
          </p:cNvSpPr>
          <p:nvPr>
            <p:ph type="title"/>
          </p:nvPr>
        </p:nvSpPr>
        <p:spPr/>
        <p:txBody>
          <a:bodyPr/>
          <a:lstStyle/>
          <a:p>
            <a:pPr algn="ctr"/>
            <a:r>
              <a:rPr lang="en-US" b="1" dirty="0"/>
              <a:t>MSTRG.6905.1</a:t>
            </a:r>
          </a:p>
        </p:txBody>
      </p:sp>
    </p:spTree>
    <p:extLst>
      <p:ext uri="{BB962C8B-B14F-4D97-AF65-F5344CB8AC3E}">
        <p14:creationId xmlns:p14="http://schemas.microsoft.com/office/powerpoint/2010/main" val="41711369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DC4EFB-B607-4750-82AB-F0A40D567D5C}"/>
              </a:ext>
            </a:extLst>
          </p:cNvPr>
          <p:cNvPicPr>
            <a:picLocks noChangeAspect="1"/>
          </p:cNvPicPr>
          <p:nvPr/>
        </p:nvPicPr>
        <p:blipFill>
          <a:blip r:embed="rId2"/>
          <a:stretch>
            <a:fillRect/>
          </a:stretch>
        </p:blipFill>
        <p:spPr>
          <a:xfrm>
            <a:off x="0" y="289800"/>
            <a:ext cx="12192000" cy="6278400"/>
          </a:xfrm>
          <a:prstGeom prst="rect">
            <a:avLst/>
          </a:prstGeom>
        </p:spPr>
      </p:pic>
    </p:spTree>
    <p:extLst>
      <p:ext uri="{BB962C8B-B14F-4D97-AF65-F5344CB8AC3E}">
        <p14:creationId xmlns:p14="http://schemas.microsoft.com/office/powerpoint/2010/main" val="33566055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20A3FF-1FCE-4278-8E78-04C0234C9990}"/>
              </a:ext>
            </a:extLst>
          </p:cNvPr>
          <p:cNvPicPr>
            <a:picLocks noChangeAspect="1"/>
          </p:cNvPicPr>
          <p:nvPr/>
        </p:nvPicPr>
        <p:blipFill>
          <a:blip r:embed="rId2"/>
          <a:stretch>
            <a:fillRect/>
          </a:stretch>
        </p:blipFill>
        <p:spPr>
          <a:xfrm>
            <a:off x="5447794" y="0"/>
            <a:ext cx="6744206" cy="6858000"/>
          </a:xfrm>
          <a:prstGeom prst="rect">
            <a:avLst/>
          </a:prstGeom>
        </p:spPr>
      </p:pic>
      <p:sp>
        <p:nvSpPr>
          <p:cNvPr id="4" name="TextBox 3">
            <a:extLst>
              <a:ext uri="{FF2B5EF4-FFF2-40B4-BE49-F238E27FC236}">
                <a16:creationId xmlns:a16="http://schemas.microsoft.com/office/drawing/2014/main" id="{A89CF865-6941-471E-8B13-9F5DEE441FE4}"/>
              </a:ext>
            </a:extLst>
          </p:cNvPr>
          <p:cNvSpPr txBox="1"/>
          <p:nvPr/>
        </p:nvSpPr>
        <p:spPr>
          <a:xfrm>
            <a:off x="702527" y="1037062"/>
            <a:ext cx="3222702" cy="1200329"/>
          </a:xfrm>
          <a:prstGeom prst="rect">
            <a:avLst/>
          </a:prstGeom>
          <a:noFill/>
        </p:spPr>
        <p:txBody>
          <a:bodyPr wrap="square" rtlCol="0">
            <a:spAutoFit/>
          </a:bodyPr>
          <a:lstStyle/>
          <a:p>
            <a:pPr marL="171450" indent="-171450">
              <a:buFont typeface="Arial" panose="020B0604020202020204" pitchFamily="34" charset="0"/>
              <a:buChar char="•"/>
            </a:pPr>
            <a:r>
              <a:rPr lang="it-IT" sz="1200" dirty="0"/>
              <a:t>unnamed protein product [Plasmodiophora brassicae]</a:t>
            </a:r>
          </a:p>
          <a:p>
            <a:pPr marL="171450" indent="-171450">
              <a:buFont typeface="Arial" panose="020B0604020202020204" pitchFamily="34" charset="0"/>
              <a:buChar char="•"/>
            </a:pPr>
            <a:r>
              <a:rPr lang="it-IT" sz="1200" dirty="0"/>
              <a:t>Score:77 Evalue:2.2e-10</a:t>
            </a:r>
          </a:p>
          <a:p>
            <a:pPr marL="171450" indent="-171450">
              <a:buFont typeface="Arial" panose="020B0604020202020204" pitchFamily="34" charset="0"/>
              <a:buChar char="•"/>
            </a:pPr>
            <a:r>
              <a:rPr lang="it-IT" sz="1200" dirty="0"/>
              <a:t>Accession:SPR00522.1</a:t>
            </a:r>
          </a:p>
          <a:p>
            <a:pPr marL="171450" indent="-171450">
              <a:buFont typeface="Arial" panose="020B0604020202020204" pitchFamily="34" charset="0"/>
              <a:buChar char="•"/>
            </a:pPr>
            <a:r>
              <a:rPr lang="it-IT" sz="1200" dirty="0"/>
              <a:t>Only 35% ID. Only seq in DB that covers most of query. </a:t>
            </a:r>
            <a:endParaRPr lang="en-US" sz="1200" dirty="0"/>
          </a:p>
        </p:txBody>
      </p:sp>
      <p:cxnSp>
        <p:nvCxnSpPr>
          <p:cNvPr id="6" name="Straight Arrow Connector 5">
            <a:extLst>
              <a:ext uri="{FF2B5EF4-FFF2-40B4-BE49-F238E27FC236}">
                <a16:creationId xmlns:a16="http://schemas.microsoft.com/office/drawing/2014/main" id="{C47C538F-47F1-4E5C-9583-89D4584E4632}"/>
              </a:ext>
            </a:extLst>
          </p:cNvPr>
          <p:cNvCxnSpPr>
            <a:cxnSpLocks/>
          </p:cNvCxnSpPr>
          <p:nvPr/>
        </p:nvCxnSpPr>
        <p:spPr>
          <a:xfrm>
            <a:off x="2676293" y="1471961"/>
            <a:ext cx="4951141" cy="412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9315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55D2B2-07B9-436D-BFA9-67EB5161A68B}"/>
              </a:ext>
            </a:extLst>
          </p:cNvPr>
          <p:cNvSpPr txBox="1"/>
          <p:nvPr/>
        </p:nvSpPr>
        <p:spPr>
          <a:xfrm>
            <a:off x="632862" y="4209714"/>
            <a:ext cx="6593128" cy="1477328"/>
          </a:xfrm>
          <a:prstGeom prst="rect">
            <a:avLst/>
          </a:prstGeom>
          <a:noFill/>
        </p:spPr>
        <p:txBody>
          <a:bodyPr wrap="square" rtlCol="0">
            <a:spAutoFit/>
          </a:bodyPr>
          <a:lstStyle/>
          <a:p>
            <a:r>
              <a:rPr lang="en-US" b="1" dirty="0">
                <a:solidFill>
                  <a:srgbClr val="FF0000"/>
                </a:solidFill>
              </a:rPr>
              <a:t>Phylogenetic origin of base/expected domains?</a:t>
            </a:r>
          </a:p>
          <a:p>
            <a:r>
              <a:rPr lang="en-US" b="1" dirty="0">
                <a:solidFill>
                  <a:srgbClr val="FF0000"/>
                </a:solidFill>
              </a:rPr>
              <a:t>Phylogenetic origin of extra domains?</a:t>
            </a:r>
          </a:p>
          <a:p>
            <a:endParaRPr lang="en-US" b="1" dirty="0">
              <a:solidFill>
                <a:srgbClr val="FF0000"/>
              </a:solidFill>
            </a:endParaRPr>
          </a:p>
          <a:p>
            <a:r>
              <a:rPr lang="en-US" b="1" dirty="0">
                <a:solidFill>
                  <a:srgbClr val="FF0000"/>
                </a:solidFill>
              </a:rPr>
              <a:t>How KEGG hit coverage. Possibly not the actual protein we are interested in.</a:t>
            </a:r>
          </a:p>
        </p:txBody>
      </p:sp>
      <p:sp>
        <p:nvSpPr>
          <p:cNvPr id="3" name="TextBox 2">
            <a:extLst>
              <a:ext uri="{FF2B5EF4-FFF2-40B4-BE49-F238E27FC236}">
                <a16:creationId xmlns:a16="http://schemas.microsoft.com/office/drawing/2014/main" id="{7853F038-B626-4397-B065-48506C723FBD}"/>
              </a:ext>
            </a:extLst>
          </p:cNvPr>
          <p:cNvSpPr txBox="1"/>
          <p:nvPr/>
        </p:nvSpPr>
        <p:spPr>
          <a:xfrm>
            <a:off x="632862" y="400965"/>
            <a:ext cx="9301316" cy="3416320"/>
          </a:xfrm>
          <a:prstGeom prst="rect">
            <a:avLst/>
          </a:prstGeom>
          <a:noFill/>
        </p:spPr>
        <p:txBody>
          <a:bodyPr wrap="square" rtlCol="0">
            <a:spAutoFit/>
          </a:bodyPr>
          <a:lstStyle/>
          <a:p>
            <a:pPr marL="285750" indent="-285750">
              <a:buFont typeface="Arial" panose="020B0604020202020204" pitchFamily="34" charset="0"/>
              <a:buChar char="•"/>
            </a:pPr>
            <a:r>
              <a:rPr lang="en-US" dirty="0"/>
              <a:t>Myosin_TH1 (PF06017)</a:t>
            </a:r>
          </a:p>
          <a:p>
            <a:pPr marL="742950" lvl="1" indent="-285750">
              <a:buFont typeface="Arial" panose="020B0604020202020204" pitchFamily="34" charset="0"/>
              <a:buChar char="•"/>
            </a:pPr>
            <a:r>
              <a:rPr lang="en-US" dirty="0"/>
              <a:t>Unconventional myosin tail, actin- and lipid-binding</a:t>
            </a:r>
          </a:p>
          <a:p>
            <a:pPr marL="285750" indent="-285750">
              <a:buFont typeface="Arial" panose="020B0604020202020204" pitchFamily="34" charset="0"/>
              <a:buChar char="•"/>
            </a:pPr>
            <a:r>
              <a:rPr lang="en-US" dirty="0"/>
              <a:t>RGS (PF00615)</a:t>
            </a:r>
          </a:p>
          <a:p>
            <a:pPr marL="742950" lvl="1" indent="-285750">
              <a:buFont typeface="Arial" panose="020B0604020202020204" pitchFamily="34" charset="0"/>
              <a:buChar char="•"/>
            </a:pPr>
            <a:r>
              <a:rPr lang="en-US" dirty="0"/>
              <a:t>Regulator of G protein signaling domain</a:t>
            </a:r>
          </a:p>
          <a:p>
            <a:pPr marL="285750" indent="-285750">
              <a:buFont typeface="Arial" panose="020B0604020202020204" pitchFamily="34" charset="0"/>
              <a:buChar char="•"/>
            </a:pPr>
            <a:r>
              <a:rPr lang="en-US" dirty="0"/>
              <a:t>FYVE (PF01363)</a:t>
            </a:r>
          </a:p>
          <a:p>
            <a:pPr marL="742950" lvl="1" indent="-285750">
              <a:buFont typeface="Arial" panose="020B0604020202020204" pitchFamily="34" charset="0"/>
              <a:buChar char="•"/>
            </a:pPr>
            <a:r>
              <a:rPr lang="en-US" dirty="0"/>
              <a:t>FYVE zinc finger</a:t>
            </a:r>
          </a:p>
          <a:p>
            <a:pPr marL="285750" indent="-285750">
              <a:buFont typeface="Arial" panose="020B0604020202020204" pitchFamily="34" charset="0"/>
              <a:buChar char="•"/>
            </a:pPr>
            <a:r>
              <a:rPr lang="en-US" dirty="0"/>
              <a:t>PH (PF00169)</a:t>
            </a:r>
          </a:p>
          <a:p>
            <a:pPr marL="742950" lvl="1" indent="-285750">
              <a:buFont typeface="Arial" panose="020B0604020202020204" pitchFamily="34" charset="0"/>
              <a:buChar char="•"/>
            </a:pPr>
            <a:r>
              <a:rPr lang="en-US" dirty="0"/>
              <a:t>PH domain</a:t>
            </a:r>
          </a:p>
          <a:p>
            <a:pPr marL="285750" indent="-285750">
              <a:buFont typeface="Arial" panose="020B0604020202020204" pitchFamily="34" charset="0"/>
              <a:buChar char="•"/>
            </a:pPr>
            <a:r>
              <a:rPr lang="en-US" dirty="0" err="1"/>
              <a:t>Guanylate_cyc</a:t>
            </a:r>
            <a:r>
              <a:rPr lang="en-US" dirty="0"/>
              <a:t> (PF00211)</a:t>
            </a:r>
          </a:p>
          <a:p>
            <a:pPr marL="742950" lvl="1" indent="-285750">
              <a:buFont typeface="Arial" panose="020B0604020202020204" pitchFamily="34" charset="0"/>
              <a:buChar char="•"/>
            </a:pPr>
            <a:r>
              <a:rPr lang="en-US" dirty="0"/>
              <a:t>Adenylate and Guanylate cyclase catalytic domain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combination of domains has not been described in other species.</a:t>
            </a:r>
          </a:p>
        </p:txBody>
      </p:sp>
    </p:spTree>
    <p:extLst>
      <p:ext uri="{BB962C8B-B14F-4D97-AF65-F5344CB8AC3E}">
        <p14:creationId xmlns:p14="http://schemas.microsoft.com/office/powerpoint/2010/main" val="2042645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974020-3A73-4D52-B684-03616012FADA}"/>
              </a:ext>
            </a:extLst>
          </p:cNvPr>
          <p:cNvSpPr txBox="1"/>
          <p:nvPr/>
        </p:nvSpPr>
        <p:spPr>
          <a:xfrm>
            <a:off x="764338" y="521046"/>
            <a:ext cx="10663324" cy="2308324"/>
          </a:xfrm>
          <a:prstGeom prst="rect">
            <a:avLst/>
          </a:prstGeom>
          <a:noFill/>
        </p:spPr>
        <p:txBody>
          <a:bodyPr wrap="square" rtlCol="0">
            <a:spAutoFit/>
          </a:bodyPr>
          <a:lstStyle/>
          <a:p>
            <a:r>
              <a:rPr lang="en-US" dirty="0"/>
              <a:t>MSTRG.6905.1.p1	292    	473    	MSTRG.6905.1.p1_BLASTX</a:t>
            </a:r>
          </a:p>
          <a:p>
            <a:r>
              <a:rPr lang="en-US" dirty="0"/>
              <a:t>	- Eukaryotic origin. </a:t>
            </a:r>
          </a:p>
          <a:p>
            <a:r>
              <a:rPr lang="en-US" dirty="0"/>
              <a:t>MSTRG.6905.1.p1	667    	839    	MSTRG.6905.1.p1_KEGGhit</a:t>
            </a:r>
          </a:p>
          <a:p>
            <a:r>
              <a:rPr lang="en-US" dirty="0"/>
              <a:t>	- Eukaryotic origin. Tree overall, is full of weakly supported nodes. </a:t>
            </a:r>
          </a:p>
          <a:p>
            <a:r>
              <a:rPr lang="en-US" dirty="0"/>
              <a:t>MSTRG.6905.1.p1	24     	157    	MSTRG.6905.1.p1_Myosin_TH1</a:t>
            </a:r>
          </a:p>
          <a:p>
            <a:r>
              <a:rPr lang="en-US" dirty="0"/>
              <a:t>	- Eukaryotic origin. </a:t>
            </a:r>
          </a:p>
          <a:p>
            <a:r>
              <a:rPr lang="en-US" dirty="0"/>
              <a:t>MSTRG.6905.1.p1	538    	644    	MSTRG.6905.1.p1_PH</a:t>
            </a:r>
          </a:p>
          <a:p>
            <a:r>
              <a:rPr lang="en-US" dirty="0"/>
              <a:t>	- </a:t>
            </a:r>
            <a:r>
              <a:rPr lang="en-US" dirty="0">
                <a:solidFill>
                  <a:srgbClr val="FF0000"/>
                </a:solidFill>
              </a:rPr>
              <a:t>Eukaryotic domains. Seems very specific to </a:t>
            </a:r>
            <a:r>
              <a:rPr lang="en-US" dirty="0" err="1">
                <a:solidFill>
                  <a:srgbClr val="FF0000"/>
                </a:solidFill>
              </a:rPr>
              <a:t>Cercozoa</a:t>
            </a:r>
            <a:r>
              <a:rPr lang="en-US" dirty="0">
                <a:solidFill>
                  <a:srgbClr val="FF0000"/>
                </a:solidFill>
              </a:rPr>
              <a:t>.</a:t>
            </a:r>
          </a:p>
        </p:txBody>
      </p:sp>
    </p:spTree>
    <p:extLst>
      <p:ext uri="{BB962C8B-B14F-4D97-AF65-F5344CB8AC3E}">
        <p14:creationId xmlns:p14="http://schemas.microsoft.com/office/powerpoint/2010/main" val="20948846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E26134-7B6A-45C3-892A-1391C797BF2B}"/>
              </a:ext>
            </a:extLst>
          </p:cNvPr>
          <p:cNvPicPr>
            <a:picLocks noChangeAspect="1"/>
          </p:cNvPicPr>
          <p:nvPr/>
        </p:nvPicPr>
        <p:blipFill>
          <a:blip r:embed="rId2"/>
          <a:stretch>
            <a:fillRect/>
          </a:stretch>
        </p:blipFill>
        <p:spPr>
          <a:xfrm>
            <a:off x="0" y="1253718"/>
            <a:ext cx="12192000" cy="4350564"/>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5698273" y="2464420"/>
            <a:ext cx="1538868" cy="17841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3300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6FE376-E185-41EA-9342-070F11A7AA5C}"/>
              </a:ext>
            </a:extLst>
          </p:cNvPr>
          <p:cNvPicPr>
            <a:picLocks noChangeAspect="1"/>
          </p:cNvPicPr>
          <p:nvPr/>
        </p:nvPicPr>
        <p:blipFill>
          <a:blip r:embed="rId2"/>
          <a:stretch>
            <a:fillRect/>
          </a:stretch>
        </p:blipFill>
        <p:spPr>
          <a:xfrm>
            <a:off x="1257049" y="0"/>
            <a:ext cx="9677902" cy="685800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4917688" y="4293220"/>
            <a:ext cx="1260088" cy="1338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0713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850884-B44F-4330-96EE-FFCB095164B0}"/>
              </a:ext>
            </a:extLst>
          </p:cNvPr>
          <p:cNvPicPr>
            <a:picLocks noChangeAspect="1"/>
          </p:cNvPicPr>
          <p:nvPr/>
        </p:nvPicPr>
        <p:blipFill>
          <a:blip r:embed="rId2"/>
          <a:stretch>
            <a:fillRect/>
          </a:stretch>
        </p:blipFill>
        <p:spPr>
          <a:xfrm>
            <a:off x="0" y="635908"/>
            <a:ext cx="12192000" cy="5586184"/>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5675970" y="3501483"/>
            <a:ext cx="1382751" cy="16726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026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CEC9A4-334C-4F96-B0F2-7BE90EA50109}"/>
              </a:ext>
            </a:extLst>
          </p:cNvPr>
          <p:cNvSpPr txBox="1"/>
          <p:nvPr/>
        </p:nvSpPr>
        <p:spPr>
          <a:xfrm>
            <a:off x="1101213" y="668594"/>
            <a:ext cx="9301316" cy="369332"/>
          </a:xfrm>
          <a:prstGeom prst="rect">
            <a:avLst/>
          </a:prstGeom>
          <a:noFill/>
        </p:spPr>
        <p:txBody>
          <a:bodyPr wrap="square" rtlCol="0">
            <a:spAutoFit/>
          </a:bodyPr>
          <a:lstStyle/>
          <a:p>
            <a:pPr marL="285750" indent="-285750">
              <a:buFont typeface="Arial" panose="020B0604020202020204" pitchFamily="34" charset="0"/>
              <a:buChar char="•"/>
            </a:pPr>
            <a:r>
              <a:rPr lang="en-US" dirty="0"/>
              <a:t>Eukaryotic RNases HI possess either one or two copies of this domain at there N-terminal </a:t>
            </a:r>
          </a:p>
        </p:txBody>
      </p:sp>
      <p:pic>
        <p:nvPicPr>
          <p:cNvPr id="4" name="Picture 3">
            <a:extLst>
              <a:ext uri="{FF2B5EF4-FFF2-40B4-BE49-F238E27FC236}">
                <a16:creationId xmlns:a16="http://schemas.microsoft.com/office/drawing/2014/main" id="{B7B359E0-B788-4B3F-9AED-3A9117B02AC0}"/>
              </a:ext>
            </a:extLst>
          </p:cNvPr>
          <p:cNvPicPr>
            <a:picLocks noChangeAspect="1"/>
          </p:cNvPicPr>
          <p:nvPr/>
        </p:nvPicPr>
        <p:blipFill>
          <a:blip r:embed="rId2"/>
          <a:stretch>
            <a:fillRect/>
          </a:stretch>
        </p:blipFill>
        <p:spPr>
          <a:xfrm>
            <a:off x="1101213" y="1037926"/>
            <a:ext cx="7916380" cy="771633"/>
          </a:xfrm>
          <a:prstGeom prst="rect">
            <a:avLst/>
          </a:prstGeom>
        </p:spPr>
      </p:pic>
      <p:sp>
        <p:nvSpPr>
          <p:cNvPr id="5" name="TextBox 4">
            <a:extLst>
              <a:ext uri="{FF2B5EF4-FFF2-40B4-BE49-F238E27FC236}">
                <a16:creationId xmlns:a16="http://schemas.microsoft.com/office/drawing/2014/main" id="{1735A117-AA99-4316-A837-B4C0160D20DA}"/>
              </a:ext>
            </a:extLst>
          </p:cNvPr>
          <p:cNvSpPr txBox="1"/>
          <p:nvPr/>
        </p:nvSpPr>
        <p:spPr>
          <a:xfrm>
            <a:off x="1101213" y="2549433"/>
            <a:ext cx="9301316"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Domain also found in viruses? </a:t>
            </a:r>
          </a:p>
          <a:p>
            <a:pPr marL="285750" indent="-285750">
              <a:buFont typeface="Arial" panose="020B0604020202020204" pitchFamily="34" charset="0"/>
              <a:buChar char="•"/>
            </a:pPr>
            <a:r>
              <a:rPr lang="en-US" b="1" dirty="0">
                <a:solidFill>
                  <a:srgbClr val="FF0000"/>
                </a:solidFill>
              </a:rPr>
              <a:t>What is the origin of the </a:t>
            </a:r>
            <a:r>
              <a:rPr lang="en-US" b="1" dirty="0" err="1">
                <a:solidFill>
                  <a:srgbClr val="FF0000"/>
                </a:solidFill>
              </a:rPr>
              <a:t>DNaseHI</a:t>
            </a:r>
            <a:r>
              <a:rPr lang="en-US" b="1" dirty="0">
                <a:solidFill>
                  <a:srgbClr val="FF0000"/>
                </a:solidFill>
              </a:rPr>
              <a:t>?</a:t>
            </a:r>
          </a:p>
        </p:txBody>
      </p:sp>
    </p:spTree>
    <p:extLst>
      <p:ext uri="{BB962C8B-B14F-4D97-AF65-F5344CB8AC3E}">
        <p14:creationId xmlns:p14="http://schemas.microsoft.com/office/powerpoint/2010/main" val="3618089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C3C15E-B3A5-4C44-9181-D4CEA27776DE}"/>
              </a:ext>
            </a:extLst>
          </p:cNvPr>
          <p:cNvPicPr>
            <a:picLocks noChangeAspect="1"/>
          </p:cNvPicPr>
          <p:nvPr/>
        </p:nvPicPr>
        <p:blipFill>
          <a:blip r:embed="rId2"/>
          <a:stretch>
            <a:fillRect/>
          </a:stretch>
        </p:blipFill>
        <p:spPr>
          <a:xfrm>
            <a:off x="0" y="2003567"/>
            <a:ext cx="12192000" cy="2850865"/>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5898995" y="3746810"/>
            <a:ext cx="1516566" cy="17841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72327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B14-70FF-4906-B21E-9027AD31BAE7}"/>
              </a:ext>
            </a:extLst>
          </p:cNvPr>
          <p:cNvSpPr>
            <a:spLocks noGrp="1"/>
          </p:cNvSpPr>
          <p:nvPr>
            <p:ph type="title"/>
          </p:nvPr>
        </p:nvSpPr>
        <p:spPr/>
        <p:txBody>
          <a:bodyPr/>
          <a:lstStyle/>
          <a:p>
            <a:pPr algn="ctr"/>
            <a:r>
              <a:rPr lang="en-US" b="1" dirty="0"/>
              <a:t>MSTRG.17428.2</a:t>
            </a:r>
          </a:p>
        </p:txBody>
      </p:sp>
    </p:spTree>
    <p:extLst>
      <p:ext uri="{BB962C8B-B14F-4D97-AF65-F5344CB8AC3E}">
        <p14:creationId xmlns:p14="http://schemas.microsoft.com/office/powerpoint/2010/main" val="34862505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9A7D31-8A83-4605-B298-725C73700134}"/>
              </a:ext>
            </a:extLst>
          </p:cNvPr>
          <p:cNvPicPr>
            <a:picLocks noChangeAspect="1"/>
          </p:cNvPicPr>
          <p:nvPr/>
        </p:nvPicPr>
        <p:blipFill>
          <a:blip r:embed="rId2"/>
          <a:stretch>
            <a:fillRect/>
          </a:stretch>
        </p:blipFill>
        <p:spPr>
          <a:xfrm>
            <a:off x="0" y="294554"/>
            <a:ext cx="12192000" cy="6268891"/>
          </a:xfrm>
          <a:prstGeom prst="rect">
            <a:avLst/>
          </a:prstGeom>
        </p:spPr>
      </p:pic>
    </p:spTree>
    <p:extLst>
      <p:ext uri="{BB962C8B-B14F-4D97-AF65-F5344CB8AC3E}">
        <p14:creationId xmlns:p14="http://schemas.microsoft.com/office/powerpoint/2010/main" val="3365067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673C4C-AED9-491F-B0FB-8816BE814AEE}"/>
              </a:ext>
            </a:extLst>
          </p:cNvPr>
          <p:cNvPicPr>
            <a:picLocks noChangeAspect="1"/>
          </p:cNvPicPr>
          <p:nvPr/>
        </p:nvPicPr>
        <p:blipFill>
          <a:blip r:embed="rId2"/>
          <a:stretch>
            <a:fillRect/>
          </a:stretch>
        </p:blipFill>
        <p:spPr>
          <a:xfrm>
            <a:off x="3659702" y="0"/>
            <a:ext cx="8532298" cy="6858000"/>
          </a:xfrm>
          <a:prstGeom prst="rect">
            <a:avLst/>
          </a:prstGeom>
        </p:spPr>
      </p:pic>
      <p:sp>
        <p:nvSpPr>
          <p:cNvPr id="4" name="TextBox 3">
            <a:extLst>
              <a:ext uri="{FF2B5EF4-FFF2-40B4-BE49-F238E27FC236}">
                <a16:creationId xmlns:a16="http://schemas.microsoft.com/office/drawing/2014/main" id="{0146E975-15A2-4723-9C8E-0A3A6D9E9E29}"/>
              </a:ext>
            </a:extLst>
          </p:cNvPr>
          <p:cNvSpPr txBox="1"/>
          <p:nvPr/>
        </p:nvSpPr>
        <p:spPr>
          <a:xfrm>
            <a:off x="223025" y="591013"/>
            <a:ext cx="3222702" cy="1015663"/>
          </a:xfrm>
          <a:prstGeom prst="rect">
            <a:avLst/>
          </a:prstGeom>
          <a:noFill/>
        </p:spPr>
        <p:txBody>
          <a:bodyPr wrap="square" rtlCol="0">
            <a:spAutoFit/>
          </a:bodyPr>
          <a:lstStyle/>
          <a:p>
            <a:pPr marL="171450" indent="-171450">
              <a:buFont typeface="Arial" panose="020B0604020202020204" pitchFamily="34" charset="0"/>
              <a:buChar char="•"/>
            </a:pPr>
            <a:r>
              <a:rPr lang="it-IT" sz="1200" dirty="0"/>
              <a:t>unnamed protein product [Plasmodiophora brassicae]</a:t>
            </a:r>
          </a:p>
          <a:p>
            <a:pPr marL="171450" indent="-171450">
              <a:buFont typeface="Arial" panose="020B0604020202020204" pitchFamily="34" charset="0"/>
              <a:buChar char="•"/>
            </a:pPr>
            <a:r>
              <a:rPr lang="it-IT" sz="1200" dirty="0"/>
              <a:t>Score:273 Evalue:2.2e-76</a:t>
            </a:r>
          </a:p>
          <a:p>
            <a:pPr marL="171450" indent="-171450">
              <a:buFont typeface="Arial" panose="020B0604020202020204" pitchFamily="34" charset="0"/>
              <a:buChar char="•"/>
            </a:pPr>
            <a:r>
              <a:rPr lang="it-IT" sz="1200" dirty="0"/>
              <a:t>Accession:SPQ98415.1</a:t>
            </a:r>
          </a:p>
          <a:p>
            <a:pPr marL="171450" indent="-171450">
              <a:buFont typeface="Arial" panose="020B0604020202020204" pitchFamily="34" charset="0"/>
              <a:buChar char="•"/>
            </a:pPr>
            <a:r>
              <a:rPr lang="it-IT" sz="1200" dirty="0"/>
              <a:t>Only 30% ID. </a:t>
            </a:r>
            <a:endParaRPr lang="en-US" sz="1200" dirty="0"/>
          </a:p>
        </p:txBody>
      </p:sp>
      <p:cxnSp>
        <p:nvCxnSpPr>
          <p:cNvPr id="6" name="Straight Arrow Connector 5">
            <a:extLst>
              <a:ext uri="{FF2B5EF4-FFF2-40B4-BE49-F238E27FC236}">
                <a16:creationId xmlns:a16="http://schemas.microsoft.com/office/drawing/2014/main" id="{79BFFAFF-6EE2-42B4-8469-443498B2BF48}"/>
              </a:ext>
            </a:extLst>
          </p:cNvPr>
          <p:cNvCxnSpPr/>
          <p:nvPr/>
        </p:nvCxnSpPr>
        <p:spPr>
          <a:xfrm>
            <a:off x="2129883" y="992459"/>
            <a:ext cx="3367668" cy="1092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6352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55D2B2-07B9-436D-BFA9-67EB5161A68B}"/>
              </a:ext>
            </a:extLst>
          </p:cNvPr>
          <p:cNvSpPr txBox="1"/>
          <p:nvPr/>
        </p:nvSpPr>
        <p:spPr>
          <a:xfrm>
            <a:off x="632862" y="4209714"/>
            <a:ext cx="6593128" cy="1477328"/>
          </a:xfrm>
          <a:prstGeom prst="rect">
            <a:avLst/>
          </a:prstGeom>
          <a:noFill/>
        </p:spPr>
        <p:txBody>
          <a:bodyPr wrap="square" rtlCol="0">
            <a:spAutoFit/>
          </a:bodyPr>
          <a:lstStyle/>
          <a:p>
            <a:r>
              <a:rPr lang="en-US" b="1" dirty="0">
                <a:solidFill>
                  <a:srgbClr val="FF0000"/>
                </a:solidFill>
              </a:rPr>
              <a:t>Phylogenetic origin of base/expected domains?</a:t>
            </a:r>
          </a:p>
          <a:p>
            <a:r>
              <a:rPr lang="en-US" b="1" dirty="0">
                <a:solidFill>
                  <a:srgbClr val="FF0000"/>
                </a:solidFill>
              </a:rPr>
              <a:t>Phylogenetic origin of extra domains?</a:t>
            </a:r>
          </a:p>
          <a:p>
            <a:endParaRPr lang="en-US" b="1" dirty="0">
              <a:solidFill>
                <a:srgbClr val="FF0000"/>
              </a:solidFill>
            </a:endParaRPr>
          </a:p>
          <a:p>
            <a:r>
              <a:rPr lang="en-US" b="1" dirty="0">
                <a:solidFill>
                  <a:srgbClr val="FF0000"/>
                </a:solidFill>
              </a:rPr>
              <a:t>How KEGG hit coverage. Possibly not the actual protein we are interested in.</a:t>
            </a:r>
          </a:p>
        </p:txBody>
      </p:sp>
      <p:sp>
        <p:nvSpPr>
          <p:cNvPr id="3" name="TextBox 2">
            <a:extLst>
              <a:ext uri="{FF2B5EF4-FFF2-40B4-BE49-F238E27FC236}">
                <a16:creationId xmlns:a16="http://schemas.microsoft.com/office/drawing/2014/main" id="{7853F038-B626-4397-B065-48506C723FBD}"/>
              </a:ext>
            </a:extLst>
          </p:cNvPr>
          <p:cNvSpPr txBox="1"/>
          <p:nvPr/>
        </p:nvSpPr>
        <p:spPr>
          <a:xfrm>
            <a:off x="632862" y="400965"/>
            <a:ext cx="930131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Myosin_TH1 (PF06017)</a:t>
            </a:r>
          </a:p>
          <a:p>
            <a:pPr marL="742950" lvl="1" indent="-285750">
              <a:buFont typeface="Arial" panose="020B0604020202020204" pitchFamily="34" charset="0"/>
              <a:buChar char="•"/>
            </a:pPr>
            <a:r>
              <a:rPr lang="en-US" dirty="0"/>
              <a:t>Unconventional myosin tail, actin- and lipid-binding</a:t>
            </a:r>
          </a:p>
          <a:p>
            <a:pPr marL="285750" indent="-285750">
              <a:buFont typeface="Arial" panose="020B0604020202020204" pitchFamily="34" charset="0"/>
              <a:buChar char="•"/>
            </a:pPr>
            <a:r>
              <a:rPr lang="en-US" dirty="0"/>
              <a:t>PH (PF00169)</a:t>
            </a:r>
          </a:p>
          <a:p>
            <a:pPr marL="742950" lvl="1" indent="-285750">
              <a:buFont typeface="Arial" panose="020B0604020202020204" pitchFamily="34" charset="0"/>
              <a:buChar char="•"/>
            </a:pPr>
            <a:r>
              <a:rPr lang="en-US" dirty="0"/>
              <a:t>PH domain</a:t>
            </a:r>
          </a:p>
          <a:p>
            <a:pPr marL="285750" indent="-285750">
              <a:buFont typeface="Arial" panose="020B0604020202020204" pitchFamily="34" charset="0"/>
              <a:buChar char="•"/>
            </a:pPr>
            <a:r>
              <a:rPr lang="en-US" dirty="0" err="1"/>
              <a:t>Guanylate_cyc</a:t>
            </a:r>
            <a:r>
              <a:rPr lang="en-US" dirty="0"/>
              <a:t> (PF00211)</a:t>
            </a:r>
          </a:p>
          <a:p>
            <a:pPr marL="742950" lvl="1" indent="-285750">
              <a:buFont typeface="Arial" panose="020B0604020202020204" pitchFamily="34" charset="0"/>
              <a:buChar char="•"/>
            </a:pPr>
            <a:r>
              <a:rPr lang="en-US" dirty="0"/>
              <a:t>Adenylate and Guanylate cyclase catalytic domain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combination of domains has not been described in other species.</a:t>
            </a:r>
          </a:p>
        </p:txBody>
      </p:sp>
    </p:spTree>
    <p:extLst>
      <p:ext uri="{BB962C8B-B14F-4D97-AF65-F5344CB8AC3E}">
        <p14:creationId xmlns:p14="http://schemas.microsoft.com/office/powerpoint/2010/main" val="32185293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974020-3A73-4D52-B684-03616012FADA}"/>
              </a:ext>
            </a:extLst>
          </p:cNvPr>
          <p:cNvSpPr txBox="1"/>
          <p:nvPr/>
        </p:nvSpPr>
        <p:spPr>
          <a:xfrm>
            <a:off x="764338" y="521046"/>
            <a:ext cx="10663324" cy="2308324"/>
          </a:xfrm>
          <a:prstGeom prst="rect">
            <a:avLst/>
          </a:prstGeom>
          <a:noFill/>
        </p:spPr>
        <p:txBody>
          <a:bodyPr wrap="square" rtlCol="0">
            <a:spAutoFit/>
          </a:bodyPr>
          <a:lstStyle/>
          <a:p>
            <a:r>
              <a:rPr lang="en-US" dirty="0"/>
              <a:t>MSTRG.17428.2.p1       	36     	313    	MSTRG.17428.2.p1_BLASTX</a:t>
            </a:r>
          </a:p>
          <a:p>
            <a:r>
              <a:rPr lang="en-US" dirty="0"/>
              <a:t>	- </a:t>
            </a:r>
            <a:r>
              <a:rPr lang="en-US" dirty="0">
                <a:solidFill>
                  <a:srgbClr val="FF0000"/>
                </a:solidFill>
              </a:rPr>
              <a:t>Eukaryotic origin. Seems very specific to </a:t>
            </a:r>
            <a:r>
              <a:rPr lang="en-US" dirty="0" err="1">
                <a:solidFill>
                  <a:srgbClr val="FF0000"/>
                </a:solidFill>
              </a:rPr>
              <a:t>Cercozoa</a:t>
            </a:r>
            <a:r>
              <a:rPr lang="en-US" dirty="0">
                <a:solidFill>
                  <a:srgbClr val="FF0000"/>
                </a:solidFill>
              </a:rPr>
              <a:t>.</a:t>
            </a:r>
          </a:p>
          <a:p>
            <a:r>
              <a:rPr lang="en-US" dirty="0"/>
              <a:t>MSTRG.17428.2.p1       	502    	733    	MSTRG.17428.2.p1_KEGGhit</a:t>
            </a:r>
          </a:p>
          <a:p>
            <a:r>
              <a:rPr lang="en-US" dirty="0"/>
              <a:t>	- Eukaryotic origin. Lost of the deep nodes have weak support.</a:t>
            </a:r>
          </a:p>
          <a:p>
            <a:r>
              <a:rPr lang="en-US" dirty="0"/>
              <a:t>MSTRG.17428.2.p1       	236    	356    	MSTRG.17428.2.p1_PH</a:t>
            </a:r>
          </a:p>
          <a:p>
            <a:r>
              <a:rPr lang="en-US" dirty="0"/>
              <a:t>	- </a:t>
            </a:r>
            <a:r>
              <a:rPr lang="en-US" dirty="0">
                <a:solidFill>
                  <a:srgbClr val="FF0000"/>
                </a:solidFill>
              </a:rPr>
              <a:t>Eukaryotic origin. Seems very specific to </a:t>
            </a:r>
            <a:r>
              <a:rPr lang="en-US" dirty="0" err="1">
                <a:solidFill>
                  <a:srgbClr val="FF0000"/>
                </a:solidFill>
              </a:rPr>
              <a:t>Cercozoa</a:t>
            </a:r>
            <a:r>
              <a:rPr lang="en-US" dirty="0">
                <a:solidFill>
                  <a:srgbClr val="FF0000"/>
                </a:solidFill>
              </a:rPr>
              <a:t>.</a:t>
            </a:r>
          </a:p>
          <a:p>
            <a:r>
              <a:rPr lang="en-US" dirty="0"/>
              <a:t>MSTRG.17428.2.p1       	363    	471    	MSTRG.17428.2.p1_PH</a:t>
            </a:r>
          </a:p>
          <a:p>
            <a:r>
              <a:rPr lang="en-US" dirty="0"/>
              <a:t>	- </a:t>
            </a:r>
            <a:r>
              <a:rPr lang="en-US" dirty="0">
                <a:solidFill>
                  <a:srgbClr val="FF0000"/>
                </a:solidFill>
              </a:rPr>
              <a:t>Eukaryotic origin. Seems very specific to </a:t>
            </a:r>
            <a:r>
              <a:rPr lang="en-US" dirty="0" err="1">
                <a:solidFill>
                  <a:srgbClr val="FF0000"/>
                </a:solidFill>
              </a:rPr>
              <a:t>Cercozoa</a:t>
            </a:r>
            <a:r>
              <a:rPr lang="en-US" dirty="0">
                <a:solidFill>
                  <a:srgbClr val="FF0000"/>
                </a:solidFill>
              </a:rPr>
              <a:t>.</a:t>
            </a:r>
          </a:p>
        </p:txBody>
      </p:sp>
    </p:spTree>
    <p:extLst>
      <p:ext uri="{BB962C8B-B14F-4D97-AF65-F5344CB8AC3E}">
        <p14:creationId xmlns:p14="http://schemas.microsoft.com/office/powerpoint/2010/main" val="15417700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68373F-B8D2-4CC8-86A6-FA399C592FF1}"/>
              </a:ext>
            </a:extLst>
          </p:cNvPr>
          <p:cNvPicPr>
            <a:picLocks noChangeAspect="1"/>
          </p:cNvPicPr>
          <p:nvPr/>
        </p:nvPicPr>
        <p:blipFill>
          <a:blip r:embed="rId2"/>
          <a:stretch>
            <a:fillRect/>
          </a:stretch>
        </p:blipFill>
        <p:spPr>
          <a:xfrm>
            <a:off x="0" y="942703"/>
            <a:ext cx="12192000" cy="4972594"/>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5865541" y="3317487"/>
            <a:ext cx="1516565" cy="1338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49319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8F00A2-CF6E-4999-9967-1654ABD331D2}"/>
              </a:ext>
            </a:extLst>
          </p:cNvPr>
          <p:cNvPicPr>
            <a:picLocks noChangeAspect="1"/>
          </p:cNvPicPr>
          <p:nvPr/>
        </p:nvPicPr>
        <p:blipFill>
          <a:blip r:embed="rId2"/>
          <a:stretch>
            <a:fillRect/>
          </a:stretch>
        </p:blipFill>
        <p:spPr>
          <a:xfrm>
            <a:off x="1129213" y="0"/>
            <a:ext cx="9933573" cy="685800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5029200" y="3211550"/>
            <a:ext cx="1260088" cy="1338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6691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BFFE1C-5799-4EA5-8C20-442194B3D253}"/>
              </a:ext>
            </a:extLst>
          </p:cNvPr>
          <p:cNvPicPr>
            <a:picLocks noChangeAspect="1"/>
          </p:cNvPicPr>
          <p:nvPr/>
        </p:nvPicPr>
        <p:blipFill>
          <a:blip r:embed="rId2"/>
          <a:stretch>
            <a:fillRect/>
          </a:stretch>
        </p:blipFill>
        <p:spPr>
          <a:xfrm>
            <a:off x="0" y="2231494"/>
            <a:ext cx="12192000" cy="2395012"/>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5928731" y="4215161"/>
            <a:ext cx="1631794" cy="18213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2B3A934-B6AA-4719-B0D7-0668840F43D5}"/>
              </a:ext>
            </a:extLst>
          </p:cNvPr>
          <p:cNvSpPr/>
          <p:nvPr/>
        </p:nvSpPr>
        <p:spPr>
          <a:xfrm>
            <a:off x="5928731" y="3508917"/>
            <a:ext cx="1631795" cy="18213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2786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B14-70FF-4906-B21E-9027AD31BAE7}"/>
              </a:ext>
            </a:extLst>
          </p:cNvPr>
          <p:cNvSpPr>
            <a:spLocks noGrp="1"/>
          </p:cNvSpPr>
          <p:nvPr>
            <p:ph type="title"/>
          </p:nvPr>
        </p:nvSpPr>
        <p:spPr/>
        <p:txBody>
          <a:bodyPr/>
          <a:lstStyle/>
          <a:p>
            <a:pPr algn="ctr"/>
            <a:r>
              <a:rPr lang="en-US" b="1" dirty="0"/>
              <a:t>MSTRG.8769.3</a:t>
            </a:r>
          </a:p>
        </p:txBody>
      </p:sp>
    </p:spTree>
    <p:extLst>
      <p:ext uri="{BB962C8B-B14F-4D97-AF65-F5344CB8AC3E}">
        <p14:creationId xmlns:p14="http://schemas.microsoft.com/office/powerpoint/2010/main" val="815856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974020-3A73-4D52-B684-03616012FADA}"/>
              </a:ext>
            </a:extLst>
          </p:cNvPr>
          <p:cNvSpPr txBox="1"/>
          <p:nvPr/>
        </p:nvSpPr>
        <p:spPr>
          <a:xfrm>
            <a:off x="764338" y="521046"/>
            <a:ext cx="10663324" cy="1477328"/>
          </a:xfrm>
          <a:prstGeom prst="rect">
            <a:avLst/>
          </a:prstGeom>
          <a:noFill/>
        </p:spPr>
        <p:txBody>
          <a:bodyPr wrap="square" rtlCol="0">
            <a:spAutoFit/>
          </a:bodyPr>
          <a:lstStyle/>
          <a:p>
            <a:r>
              <a:rPr lang="en-US" dirty="0"/>
              <a:t>MSTRG.19480.1.p1       	68     	237    	MSTRG.19480.1.p1_BLASTX</a:t>
            </a:r>
          </a:p>
          <a:p>
            <a:r>
              <a:rPr lang="en-US" dirty="0"/>
              <a:t>	- Eukaryotic (microbial) origin. Tree has weak node support.</a:t>
            </a:r>
          </a:p>
          <a:p>
            <a:r>
              <a:rPr lang="en-US" dirty="0"/>
              <a:t>MSTRG.19480.1.p1       	470    	619    	MSTRG.19480.1.p1_KEGGhit</a:t>
            </a:r>
          </a:p>
          <a:p>
            <a:r>
              <a:rPr lang="en-US" dirty="0"/>
              <a:t>	- Eukaryotic (microbial) origin. Strongly supported clade, with one bacterial sequence (a symbiont species).</a:t>
            </a:r>
          </a:p>
        </p:txBody>
      </p:sp>
      <p:pic>
        <p:nvPicPr>
          <p:cNvPr id="5" name="Picture 4">
            <a:extLst>
              <a:ext uri="{FF2B5EF4-FFF2-40B4-BE49-F238E27FC236}">
                <a16:creationId xmlns:a16="http://schemas.microsoft.com/office/drawing/2014/main" id="{4006C07A-E5AA-447E-BF73-AF76332EEA37}"/>
              </a:ext>
            </a:extLst>
          </p:cNvPr>
          <p:cNvPicPr>
            <a:picLocks noChangeAspect="1"/>
          </p:cNvPicPr>
          <p:nvPr/>
        </p:nvPicPr>
        <p:blipFill>
          <a:blip r:embed="rId2"/>
          <a:stretch>
            <a:fillRect/>
          </a:stretch>
        </p:blipFill>
        <p:spPr>
          <a:xfrm>
            <a:off x="0" y="2781300"/>
            <a:ext cx="5922315" cy="3031348"/>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2338392" y="3990975"/>
            <a:ext cx="1073615" cy="11112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0266662-9245-4D5E-B26F-6638B5C2C2DD}"/>
              </a:ext>
            </a:extLst>
          </p:cNvPr>
          <p:cNvPicPr>
            <a:picLocks noChangeAspect="1"/>
          </p:cNvPicPr>
          <p:nvPr/>
        </p:nvPicPr>
        <p:blipFill>
          <a:blip r:embed="rId3"/>
          <a:stretch>
            <a:fillRect/>
          </a:stretch>
        </p:blipFill>
        <p:spPr>
          <a:xfrm>
            <a:off x="6096000" y="2232648"/>
            <a:ext cx="6181596" cy="3738906"/>
          </a:xfrm>
          <a:prstGeom prst="rect">
            <a:avLst/>
          </a:prstGeom>
        </p:spPr>
      </p:pic>
      <p:sp>
        <p:nvSpPr>
          <p:cNvPr id="8" name="Rectangle 7">
            <a:extLst>
              <a:ext uri="{FF2B5EF4-FFF2-40B4-BE49-F238E27FC236}">
                <a16:creationId xmlns:a16="http://schemas.microsoft.com/office/drawing/2014/main" id="{87044E98-BD2A-4A7A-BF8E-970A21872ED9}"/>
              </a:ext>
            </a:extLst>
          </p:cNvPr>
          <p:cNvSpPr/>
          <p:nvPr/>
        </p:nvSpPr>
        <p:spPr>
          <a:xfrm>
            <a:off x="8904292" y="3429000"/>
            <a:ext cx="1073615" cy="11112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5727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7B09F-1BB9-4D1B-9829-30CF43DA1F19}"/>
              </a:ext>
            </a:extLst>
          </p:cNvPr>
          <p:cNvPicPr>
            <a:picLocks noChangeAspect="1"/>
          </p:cNvPicPr>
          <p:nvPr/>
        </p:nvPicPr>
        <p:blipFill>
          <a:blip r:embed="rId2"/>
          <a:stretch>
            <a:fillRect/>
          </a:stretch>
        </p:blipFill>
        <p:spPr>
          <a:xfrm>
            <a:off x="0" y="297756"/>
            <a:ext cx="12192000" cy="6262487"/>
          </a:xfrm>
          <a:prstGeom prst="rect">
            <a:avLst/>
          </a:prstGeom>
        </p:spPr>
      </p:pic>
    </p:spTree>
    <p:extLst>
      <p:ext uri="{BB962C8B-B14F-4D97-AF65-F5344CB8AC3E}">
        <p14:creationId xmlns:p14="http://schemas.microsoft.com/office/powerpoint/2010/main" val="2470415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095941-682F-4960-94F3-4798E79324C9}"/>
              </a:ext>
            </a:extLst>
          </p:cNvPr>
          <p:cNvPicPr>
            <a:picLocks noChangeAspect="1"/>
          </p:cNvPicPr>
          <p:nvPr/>
        </p:nvPicPr>
        <p:blipFill>
          <a:blip r:embed="rId2"/>
          <a:stretch>
            <a:fillRect/>
          </a:stretch>
        </p:blipFill>
        <p:spPr>
          <a:xfrm>
            <a:off x="4024662" y="0"/>
            <a:ext cx="8167338" cy="6858000"/>
          </a:xfrm>
          <a:prstGeom prst="rect">
            <a:avLst/>
          </a:prstGeom>
        </p:spPr>
      </p:pic>
      <p:sp>
        <p:nvSpPr>
          <p:cNvPr id="4" name="TextBox 3">
            <a:extLst>
              <a:ext uri="{FF2B5EF4-FFF2-40B4-BE49-F238E27FC236}">
                <a16:creationId xmlns:a16="http://schemas.microsoft.com/office/drawing/2014/main" id="{2D210B0E-6A91-488F-B0A1-6C27E67C543A}"/>
              </a:ext>
            </a:extLst>
          </p:cNvPr>
          <p:cNvSpPr txBox="1"/>
          <p:nvPr/>
        </p:nvSpPr>
        <p:spPr>
          <a:xfrm>
            <a:off x="535259" y="646771"/>
            <a:ext cx="3489403" cy="1015663"/>
          </a:xfrm>
          <a:prstGeom prst="rect">
            <a:avLst/>
          </a:prstGeom>
          <a:noFill/>
        </p:spPr>
        <p:txBody>
          <a:bodyPr wrap="square" rtlCol="0">
            <a:spAutoFit/>
          </a:bodyPr>
          <a:lstStyle/>
          <a:p>
            <a:pPr marL="285750" indent="-285750">
              <a:buFont typeface="Arial" panose="020B0604020202020204" pitchFamily="34" charset="0"/>
              <a:buChar char="•"/>
            </a:pPr>
            <a:r>
              <a:rPr lang="it-IT" sz="1200" dirty="0"/>
              <a:t>unnamed protein product [Plasmodiophora brassicae]</a:t>
            </a:r>
          </a:p>
          <a:p>
            <a:pPr marL="285750" indent="-285750">
              <a:buFont typeface="Arial" panose="020B0604020202020204" pitchFamily="34" charset="0"/>
              <a:buChar char="•"/>
            </a:pPr>
            <a:r>
              <a:rPr lang="it-IT" sz="1200" dirty="0"/>
              <a:t>Score:273 Evalue:8.5e-79</a:t>
            </a:r>
          </a:p>
          <a:p>
            <a:pPr marL="285750" indent="-285750">
              <a:buFont typeface="Arial" panose="020B0604020202020204" pitchFamily="34" charset="0"/>
              <a:buChar char="•"/>
            </a:pPr>
            <a:r>
              <a:rPr lang="it-IT" sz="1200" dirty="0"/>
              <a:t>Accession:SPR00522.1</a:t>
            </a:r>
          </a:p>
          <a:p>
            <a:pPr marL="285750" indent="-285750">
              <a:buFont typeface="Arial" panose="020B0604020202020204" pitchFamily="34" charset="0"/>
              <a:buChar char="•"/>
            </a:pPr>
            <a:r>
              <a:rPr lang="it-IT" sz="1200" dirty="0"/>
              <a:t>44% ID</a:t>
            </a:r>
            <a:endParaRPr lang="en-US" sz="1200" dirty="0"/>
          </a:p>
        </p:txBody>
      </p:sp>
      <p:cxnSp>
        <p:nvCxnSpPr>
          <p:cNvPr id="6" name="Straight Arrow Connector 5">
            <a:extLst>
              <a:ext uri="{FF2B5EF4-FFF2-40B4-BE49-F238E27FC236}">
                <a16:creationId xmlns:a16="http://schemas.microsoft.com/office/drawing/2014/main" id="{F871893A-4F4A-4469-8C25-174A984552F4}"/>
              </a:ext>
            </a:extLst>
          </p:cNvPr>
          <p:cNvCxnSpPr/>
          <p:nvPr/>
        </p:nvCxnSpPr>
        <p:spPr>
          <a:xfrm>
            <a:off x="2720898" y="1182029"/>
            <a:ext cx="2888165" cy="836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50184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55D2B2-07B9-436D-BFA9-67EB5161A68B}"/>
              </a:ext>
            </a:extLst>
          </p:cNvPr>
          <p:cNvSpPr txBox="1"/>
          <p:nvPr/>
        </p:nvSpPr>
        <p:spPr>
          <a:xfrm>
            <a:off x="632862" y="4209714"/>
            <a:ext cx="6593128" cy="1477328"/>
          </a:xfrm>
          <a:prstGeom prst="rect">
            <a:avLst/>
          </a:prstGeom>
          <a:noFill/>
        </p:spPr>
        <p:txBody>
          <a:bodyPr wrap="square" rtlCol="0">
            <a:spAutoFit/>
          </a:bodyPr>
          <a:lstStyle/>
          <a:p>
            <a:r>
              <a:rPr lang="en-US" b="1" dirty="0">
                <a:solidFill>
                  <a:srgbClr val="FF0000"/>
                </a:solidFill>
              </a:rPr>
              <a:t>Phylogenetic origin of base/expected domains?</a:t>
            </a:r>
          </a:p>
          <a:p>
            <a:r>
              <a:rPr lang="en-US" b="1" dirty="0">
                <a:solidFill>
                  <a:srgbClr val="FF0000"/>
                </a:solidFill>
              </a:rPr>
              <a:t>Phylogenetic origin of extra domains?</a:t>
            </a:r>
          </a:p>
          <a:p>
            <a:endParaRPr lang="en-US" b="1" dirty="0">
              <a:solidFill>
                <a:srgbClr val="FF0000"/>
              </a:solidFill>
            </a:endParaRPr>
          </a:p>
          <a:p>
            <a:r>
              <a:rPr lang="en-US" b="1" dirty="0">
                <a:solidFill>
                  <a:srgbClr val="FF0000"/>
                </a:solidFill>
              </a:rPr>
              <a:t>How KEGG hit coverage. Possibly not the actual protein we are interested in.</a:t>
            </a:r>
          </a:p>
        </p:txBody>
      </p:sp>
      <p:sp>
        <p:nvSpPr>
          <p:cNvPr id="3" name="TextBox 2">
            <a:extLst>
              <a:ext uri="{FF2B5EF4-FFF2-40B4-BE49-F238E27FC236}">
                <a16:creationId xmlns:a16="http://schemas.microsoft.com/office/drawing/2014/main" id="{7853F038-B626-4397-B065-48506C723FBD}"/>
              </a:ext>
            </a:extLst>
          </p:cNvPr>
          <p:cNvSpPr txBox="1"/>
          <p:nvPr/>
        </p:nvSpPr>
        <p:spPr>
          <a:xfrm>
            <a:off x="632862" y="400965"/>
            <a:ext cx="930131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PH (PF00169)</a:t>
            </a:r>
          </a:p>
          <a:p>
            <a:pPr marL="742950" lvl="1" indent="-285750">
              <a:buFont typeface="Arial" panose="020B0604020202020204" pitchFamily="34" charset="0"/>
              <a:buChar char="•"/>
            </a:pPr>
            <a:r>
              <a:rPr lang="en-US" dirty="0"/>
              <a:t>PH domain</a:t>
            </a:r>
          </a:p>
          <a:p>
            <a:pPr marL="285750" indent="-285750">
              <a:buFont typeface="Arial" panose="020B0604020202020204" pitchFamily="34" charset="0"/>
              <a:buChar char="•"/>
            </a:pPr>
            <a:r>
              <a:rPr lang="en-US" dirty="0" err="1"/>
              <a:t>Guanylate_cyc</a:t>
            </a:r>
            <a:r>
              <a:rPr lang="en-US" dirty="0"/>
              <a:t> (PF00211)</a:t>
            </a:r>
          </a:p>
          <a:p>
            <a:pPr marL="742950" lvl="1" indent="-285750">
              <a:buFont typeface="Arial" panose="020B0604020202020204" pitchFamily="34" charset="0"/>
              <a:buChar char="•"/>
            </a:pPr>
            <a:r>
              <a:rPr lang="en-US" dirty="0"/>
              <a:t>Adenylate and Guanylate cyclase catalytic domain</a:t>
            </a:r>
          </a:p>
        </p:txBody>
      </p:sp>
    </p:spTree>
    <p:extLst>
      <p:ext uri="{BB962C8B-B14F-4D97-AF65-F5344CB8AC3E}">
        <p14:creationId xmlns:p14="http://schemas.microsoft.com/office/powerpoint/2010/main" val="2749913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974020-3A73-4D52-B684-03616012FADA}"/>
              </a:ext>
            </a:extLst>
          </p:cNvPr>
          <p:cNvSpPr txBox="1"/>
          <p:nvPr/>
        </p:nvSpPr>
        <p:spPr>
          <a:xfrm>
            <a:off x="764338" y="521046"/>
            <a:ext cx="10663324" cy="1200329"/>
          </a:xfrm>
          <a:prstGeom prst="rect">
            <a:avLst/>
          </a:prstGeom>
          <a:noFill/>
        </p:spPr>
        <p:txBody>
          <a:bodyPr wrap="square" rtlCol="0">
            <a:spAutoFit/>
          </a:bodyPr>
          <a:lstStyle/>
          <a:p>
            <a:r>
              <a:rPr lang="en-US" dirty="0"/>
              <a:t>MSTRG.8769.3.p1	1      	101    	MSTRG.8769.3.p1_PH</a:t>
            </a:r>
          </a:p>
          <a:p>
            <a:r>
              <a:rPr lang="en-US" dirty="0"/>
              <a:t>	- </a:t>
            </a:r>
            <a:r>
              <a:rPr lang="en-US" dirty="0">
                <a:solidFill>
                  <a:srgbClr val="FF0000"/>
                </a:solidFill>
              </a:rPr>
              <a:t>Eukaryotic origin. Seems very specific to </a:t>
            </a:r>
            <a:r>
              <a:rPr lang="en-US" dirty="0" err="1">
                <a:solidFill>
                  <a:srgbClr val="FF0000"/>
                </a:solidFill>
              </a:rPr>
              <a:t>Cercozoa</a:t>
            </a:r>
            <a:r>
              <a:rPr lang="en-US" dirty="0">
                <a:solidFill>
                  <a:srgbClr val="FF0000"/>
                </a:solidFill>
              </a:rPr>
              <a:t>.</a:t>
            </a:r>
            <a:endParaRPr lang="en-US" dirty="0"/>
          </a:p>
          <a:p>
            <a:r>
              <a:rPr lang="en-US" dirty="0"/>
              <a:t>MSTRG.8769.3.p1	125    	345    	MSTRG.8769.3.p1_KEGGhit</a:t>
            </a:r>
          </a:p>
          <a:p>
            <a:r>
              <a:rPr lang="en-US" dirty="0"/>
              <a:t>	- Eukaryotic origin. Weak internal nodes. </a:t>
            </a:r>
          </a:p>
        </p:txBody>
      </p:sp>
    </p:spTree>
    <p:extLst>
      <p:ext uri="{BB962C8B-B14F-4D97-AF65-F5344CB8AC3E}">
        <p14:creationId xmlns:p14="http://schemas.microsoft.com/office/powerpoint/2010/main" val="42416433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E92369-2F25-4980-936A-F6E4939FCA50}"/>
              </a:ext>
            </a:extLst>
          </p:cNvPr>
          <p:cNvPicPr>
            <a:picLocks noChangeAspect="1"/>
          </p:cNvPicPr>
          <p:nvPr/>
        </p:nvPicPr>
        <p:blipFill>
          <a:blip r:embed="rId2"/>
          <a:stretch>
            <a:fillRect/>
          </a:stretch>
        </p:blipFill>
        <p:spPr>
          <a:xfrm>
            <a:off x="1387748" y="0"/>
            <a:ext cx="9416504" cy="685800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5274527" y="3612995"/>
            <a:ext cx="1260088" cy="1338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2029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E0092D-AC2E-4CCF-841A-439C6F87A334}"/>
              </a:ext>
            </a:extLst>
          </p:cNvPr>
          <p:cNvPicPr>
            <a:picLocks noChangeAspect="1"/>
          </p:cNvPicPr>
          <p:nvPr/>
        </p:nvPicPr>
        <p:blipFill>
          <a:blip r:embed="rId2"/>
          <a:stretch>
            <a:fillRect/>
          </a:stretch>
        </p:blipFill>
        <p:spPr>
          <a:xfrm>
            <a:off x="0" y="2203739"/>
            <a:ext cx="12192000" cy="2450522"/>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5865542" y="2787805"/>
            <a:ext cx="1427356" cy="20072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37892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B14-70FF-4906-B21E-9027AD31BAE7}"/>
              </a:ext>
            </a:extLst>
          </p:cNvPr>
          <p:cNvSpPr>
            <a:spLocks noGrp="1"/>
          </p:cNvSpPr>
          <p:nvPr>
            <p:ph type="title"/>
          </p:nvPr>
        </p:nvSpPr>
        <p:spPr/>
        <p:txBody>
          <a:bodyPr/>
          <a:lstStyle/>
          <a:p>
            <a:pPr algn="ctr"/>
            <a:r>
              <a:rPr lang="en-US" b="1" dirty="0"/>
              <a:t>MSTRG.25154.2</a:t>
            </a:r>
          </a:p>
        </p:txBody>
      </p:sp>
    </p:spTree>
    <p:extLst>
      <p:ext uri="{BB962C8B-B14F-4D97-AF65-F5344CB8AC3E}">
        <p14:creationId xmlns:p14="http://schemas.microsoft.com/office/powerpoint/2010/main" val="17516854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CEBF0-5757-40A9-9348-056A4EF250E7}"/>
              </a:ext>
            </a:extLst>
          </p:cNvPr>
          <p:cNvPicPr>
            <a:picLocks noChangeAspect="1"/>
          </p:cNvPicPr>
          <p:nvPr/>
        </p:nvPicPr>
        <p:blipFill>
          <a:blip r:embed="rId2"/>
          <a:stretch>
            <a:fillRect/>
          </a:stretch>
        </p:blipFill>
        <p:spPr>
          <a:xfrm>
            <a:off x="0" y="296111"/>
            <a:ext cx="12192000" cy="6265778"/>
          </a:xfrm>
          <a:prstGeom prst="rect">
            <a:avLst/>
          </a:prstGeom>
        </p:spPr>
      </p:pic>
    </p:spTree>
    <p:extLst>
      <p:ext uri="{BB962C8B-B14F-4D97-AF65-F5344CB8AC3E}">
        <p14:creationId xmlns:p14="http://schemas.microsoft.com/office/powerpoint/2010/main" val="14527242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DBA62-D809-433B-B13B-D32EF2529CE2}"/>
              </a:ext>
            </a:extLst>
          </p:cNvPr>
          <p:cNvPicPr>
            <a:picLocks noChangeAspect="1"/>
          </p:cNvPicPr>
          <p:nvPr/>
        </p:nvPicPr>
        <p:blipFill>
          <a:blip r:embed="rId2"/>
          <a:stretch>
            <a:fillRect/>
          </a:stretch>
        </p:blipFill>
        <p:spPr>
          <a:xfrm>
            <a:off x="0" y="301042"/>
            <a:ext cx="12192000" cy="6255916"/>
          </a:xfrm>
          <a:prstGeom prst="rect">
            <a:avLst/>
          </a:prstGeom>
        </p:spPr>
      </p:pic>
    </p:spTree>
    <p:extLst>
      <p:ext uri="{BB962C8B-B14F-4D97-AF65-F5344CB8AC3E}">
        <p14:creationId xmlns:p14="http://schemas.microsoft.com/office/powerpoint/2010/main" val="3561612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CF9695-6C6C-4F10-A85A-99E76B99F527}"/>
              </a:ext>
            </a:extLst>
          </p:cNvPr>
          <p:cNvPicPr>
            <a:picLocks noChangeAspect="1"/>
          </p:cNvPicPr>
          <p:nvPr/>
        </p:nvPicPr>
        <p:blipFill>
          <a:blip r:embed="rId2"/>
          <a:stretch>
            <a:fillRect/>
          </a:stretch>
        </p:blipFill>
        <p:spPr>
          <a:xfrm>
            <a:off x="5134175" y="0"/>
            <a:ext cx="7057825" cy="6858000"/>
          </a:xfrm>
          <a:prstGeom prst="rect">
            <a:avLst/>
          </a:prstGeom>
        </p:spPr>
      </p:pic>
      <p:sp>
        <p:nvSpPr>
          <p:cNvPr id="4" name="TextBox 3">
            <a:extLst>
              <a:ext uri="{FF2B5EF4-FFF2-40B4-BE49-F238E27FC236}">
                <a16:creationId xmlns:a16="http://schemas.microsoft.com/office/drawing/2014/main" id="{DD8E3D43-AA22-476D-AE4C-9C88FFCAF60F}"/>
              </a:ext>
            </a:extLst>
          </p:cNvPr>
          <p:cNvSpPr txBox="1"/>
          <p:nvPr/>
        </p:nvSpPr>
        <p:spPr>
          <a:xfrm>
            <a:off x="646771" y="669073"/>
            <a:ext cx="3679902" cy="1015663"/>
          </a:xfrm>
          <a:prstGeom prst="rect">
            <a:avLst/>
          </a:prstGeom>
          <a:noFill/>
        </p:spPr>
        <p:txBody>
          <a:bodyPr wrap="square" rtlCol="0">
            <a:spAutoFit/>
          </a:bodyPr>
          <a:lstStyle/>
          <a:p>
            <a:pPr marL="285750" indent="-285750">
              <a:buFont typeface="Arial" panose="020B0604020202020204" pitchFamily="34" charset="0"/>
              <a:buChar char="•"/>
            </a:pPr>
            <a:r>
              <a:rPr lang="it-IT" sz="1200" dirty="0"/>
              <a:t>hypothetical protein SDRG_09110 [Saprolegnia diclina VS..</a:t>
            </a:r>
          </a:p>
          <a:p>
            <a:pPr marL="285750" indent="-285750">
              <a:buFont typeface="Arial" panose="020B0604020202020204" pitchFamily="34" charset="0"/>
              <a:buChar char="•"/>
            </a:pPr>
            <a:r>
              <a:rPr lang="it-IT" sz="1200" dirty="0"/>
              <a:t>Score:229 Evalue:1.2e-64</a:t>
            </a:r>
          </a:p>
          <a:p>
            <a:pPr marL="285750" indent="-285750">
              <a:buFont typeface="Arial" panose="020B0604020202020204" pitchFamily="34" charset="0"/>
              <a:buChar char="•"/>
            </a:pPr>
            <a:r>
              <a:rPr lang="it-IT" sz="1200" dirty="0"/>
              <a:t>Accession:XP_008613245.1</a:t>
            </a:r>
          </a:p>
          <a:p>
            <a:pPr marL="285750" indent="-285750">
              <a:buFont typeface="Arial" panose="020B0604020202020204" pitchFamily="34" charset="0"/>
              <a:buChar char="•"/>
            </a:pPr>
            <a:r>
              <a:rPr lang="it-IT" sz="1200" dirty="0"/>
              <a:t>38% ID</a:t>
            </a:r>
            <a:endParaRPr lang="en-US" sz="1200" dirty="0"/>
          </a:p>
        </p:txBody>
      </p:sp>
      <p:cxnSp>
        <p:nvCxnSpPr>
          <p:cNvPr id="6" name="Straight Arrow Connector 5">
            <a:extLst>
              <a:ext uri="{FF2B5EF4-FFF2-40B4-BE49-F238E27FC236}">
                <a16:creationId xmlns:a16="http://schemas.microsoft.com/office/drawing/2014/main" id="{D60EFC28-269F-4FB0-9D6C-F13B6949AC9F}"/>
              </a:ext>
            </a:extLst>
          </p:cNvPr>
          <p:cNvCxnSpPr/>
          <p:nvPr/>
        </p:nvCxnSpPr>
        <p:spPr>
          <a:xfrm>
            <a:off x="2553629" y="936702"/>
            <a:ext cx="5040351" cy="748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30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B14-70FF-4906-B21E-9027AD31BAE7}"/>
              </a:ext>
            </a:extLst>
          </p:cNvPr>
          <p:cNvSpPr>
            <a:spLocks noGrp="1"/>
          </p:cNvSpPr>
          <p:nvPr>
            <p:ph type="title"/>
          </p:nvPr>
        </p:nvSpPr>
        <p:spPr/>
        <p:txBody>
          <a:bodyPr/>
          <a:lstStyle/>
          <a:p>
            <a:pPr algn="ctr"/>
            <a:r>
              <a:rPr lang="en-US" b="1" dirty="0"/>
              <a:t>MSTRG.27853.2</a:t>
            </a:r>
          </a:p>
        </p:txBody>
      </p:sp>
    </p:spTree>
    <p:extLst>
      <p:ext uri="{BB962C8B-B14F-4D97-AF65-F5344CB8AC3E}">
        <p14:creationId xmlns:p14="http://schemas.microsoft.com/office/powerpoint/2010/main" val="26842466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55D2B2-07B9-436D-BFA9-67EB5161A68B}"/>
              </a:ext>
            </a:extLst>
          </p:cNvPr>
          <p:cNvSpPr txBox="1"/>
          <p:nvPr/>
        </p:nvSpPr>
        <p:spPr>
          <a:xfrm>
            <a:off x="632862" y="4209714"/>
            <a:ext cx="6593128" cy="1477328"/>
          </a:xfrm>
          <a:prstGeom prst="rect">
            <a:avLst/>
          </a:prstGeom>
          <a:noFill/>
        </p:spPr>
        <p:txBody>
          <a:bodyPr wrap="square" rtlCol="0">
            <a:spAutoFit/>
          </a:bodyPr>
          <a:lstStyle/>
          <a:p>
            <a:r>
              <a:rPr lang="en-US" b="1" dirty="0">
                <a:solidFill>
                  <a:srgbClr val="FF0000"/>
                </a:solidFill>
              </a:rPr>
              <a:t>Phylogenetic origin of base/expected domains?</a:t>
            </a:r>
          </a:p>
          <a:p>
            <a:r>
              <a:rPr lang="en-US" b="1" dirty="0">
                <a:solidFill>
                  <a:srgbClr val="FF0000"/>
                </a:solidFill>
              </a:rPr>
              <a:t>Phylogenetic origin of extra domains?</a:t>
            </a:r>
          </a:p>
          <a:p>
            <a:endParaRPr lang="en-US" b="1" dirty="0">
              <a:solidFill>
                <a:srgbClr val="FF0000"/>
              </a:solidFill>
            </a:endParaRPr>
          </a:p>
          <a:p>
            <a:r>
              <a:rPr lang="en-US" b="1" dirty="0">
                <a:solidFill>
                  <a:srgbClr val="FF0000"/>
                </a:solidFill>
              </a:rPr>
              <a:t>How KEGG hit coverage. Possibly not the actual protein we are interested in.</a:t>
            </a:r>
          </a:p>
        </p:txBody>
      </p:sp>
      <p:sp>
        <p:nvSpPr>
          <p:cNvPr id="3" name="TextBox 2">
            <a:extLst>
              <a:ext uri="{FF2B5EF4-FFF2-40B4-BE49-F238E27FC236}">
                <a16:creationId xmlns:a16="http://schemas.microsoft.com/office/drawing/2014/main" id="{7853F038-B626-4397-B065-48506C723FBD}"/>
              </a:ext>
            </a:extLst>
          </p:cNvPr>
          <p:cNvSpPr txBox="1"/>
          <p:nvPr/>
        </p:nvSpPr>
        <p:spPr>
          <a:xfrm>
            <a:off x="632862" y="400965"/>
            <a:ext cx="9301316" cy="646331"/>
          </a:xfrm>
          <a:prstGeom prst="rect">
            <a:avLst/>
          </a:prstGeom>
          <a:noFill/>
        </p:spPr>
        <p:txBody>
          <a:bodyPr wrap="square" rtlCol="0">
            <a:spAutoFit/>
          </a:bodyPr>
          <a:lstStyle/>
          <a:p>
            <a:pPr marL="285750" indent="-285750">
              <a:buFont typeface="Arial" panose="020B0604020202020204" pitchFamily="34" charset="0"/>
              <a:buChar char="•"/>
            </a:pPr>
            <a:r>
              <a:rPr lang="en-US" dirty="0"/>
              <a:t>GAF (PF01590)</a:t>
            </a:r>
          </a:p>
          <a:p>
            <a:pPr marL="742950" lvl="1" indent="-285750">
              <a:buFont typeface="Arial" panose="020B0604020202020204" pitchFamily="34" charset="0"/>
              <a:buChar char="•"/>
            </a:pPr>
            <a:r>
              <a:rPr lang="en-US" dirty="0"/>
              <a:t>GAF domain</a:t>
            </a:r>
          </a:p>
        </p:txBody>
      </p:sp>
    </p:spTree>
    <p:extLst>
      <p:ext uri="{BB962C8B-B14F-4D97-AF65-F5344CB8AC3E}">
        <p14:creationId xmlns:p14="http://schemas.microsoft.com/office/powerpoint/2010/main" val="17563495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974020-3A73-4D52-B684-03616012FADA}"/>
              </a:ext>
            </a:extLst>
          </p:cNvPr>
          <p:cNvSpPr txBox="1"/>
          <p:nvPr/>
        </p:nvSpPr>
        <p:spPr>
          <a:xfrm>
            <a:off x="764338" y="521046"/>
            <a:ext cx="10663324" cy="369332"/>
          </a:xfrm>
          <a:prstGeom prst="rect">
            <a:avLst/>
          </a:prstGeom>
          <a:noFill/>
        </p:spPr>
        <p:txBody>
          <a:bodyPr wrap="square" rtlCol="0">
            <a:spAutoFit/>
          </a:bodyPr>
          <a:lstStyle/>
          <a:p>
            <a:r>
              <a:rPr lang="en-US" dirty="0"/>
              <a:t>xxx</a:t>
            </a:r>
            <a:endParaRPr lang="en-US" dirty="0">
              <a:solidFill>
                <a:srgbClr val="FF0000"/>
              </a:solidFill>
            </a:endParaRPr>
          </a:p>
        </p:txBody>
      </p:sp>
    </p:spTree>
    <p:extLst>
      <p:ext uri="{BB962C8B-B14F-4D97-AF65-F5344CB8AC3E}">
        <p14:creationId xmlns:p14="http://schemas.microsoft.com/office/powerpoint/2010/main" val="28425504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24C215-EDB7-461C-A8EF-DC9C2FF6372B}"/>
              </a:ext>
            </a:extLst>
          </p:cNvPr>
          <p:cNvSpPr/>
          <p:nvPr/>
        </p:nvSpPr>
        <p:spPr>
          <a:xfrm>
            <a:off x="0" y="0"/>
            <a:ext cx="1260088" cy="1338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39434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B14-70FF-4906-B21E-9027AD31BAE7}"/>
              </a:ext>
            </a:extLst>
          </p:cNvPr>
          <p:cNvSpPr>
            <a:spLocks noGrp="1"/>
          </p:cNvSpPr>
          <p:nvPr>
            <p:ph type="title"/>
          </p:nvPr>
        </p:nvSpPr>
        <p:spPr/>
        <p:txBody>
          <a:bodyPr/>
          <a:lstStyle/>
          <a:p>
            <a:pPr algn="ctr"/>
            <a:r>
              <a:rPr lang="en-US" b="1" dirty="0"/>
              <a:t>MSTRG.7895.1</a:t>
            </a:r>
          </a:p>
        </p:txBody>
      </p:sp>
    </p:spTree>
    <p:extLst>
      <p:ext uri="{BB962C8B-B14F-4D97-AF65-F5344CB8AC3E}">
        <p14:creationId xmlns:p14="http://schemas.microsoft.com/office/powerpoint/2010/main" val="4859453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1C9F02-5DF3-4D1A-B528-485E36BC66D4}"/>
              </a:ext>
            </a:extLst>
          </p:cNvPr>
          <p:cNvPicPr>
            <a:picLocks noChangeAspect="1"/>
          </p:cNvPicPr>
          <p:nvPr/>
        </p:nvPicPr>
        <p:blipFill>
          <a:blip r:embed="rId2"/>
          <a:stretch>
            <a:fillRect/>
          </a:stretch>
        </p:blipFill>
        <p:spPr>
          <a:xfrm>
            <a:off x="0" y="299314"/>
            <a:ext cx="12192000" cy="6259372"/>
          </a:xfrm>
          <a:prstGeom prst="rect">
            <a:avLst/>
          </a:prstGeom>
        </p:spPr>
      </p:pic>
    </p:spTree>
    <p:extLst>
      <p:ext uri="{BB962C8B-B14F-4D97-AF65-F5344CB8AC3E}">
        <p14:creationId xmlns:p14="http://schemas.microsoft.com/office/powerpoint/2010/main" val="42047162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4D6CDA-F77B-46D1-83A4-D3FECD579BFC}"/>
              </a:ext>
            </a:extLst>
          </p:cNvPr>
          <p:cNvPicPr>
            <a:picLocks noChangeAspect="1"/>
          </p:cNvPicPr>
          <p:nvPr/>
        </p:nvPicPr>
        <p:blipFill>
          <a:blip r:embed="rId2"/>
          <a:stretch>
            <a:fillRect/>
          </a:stretch>
        </p:blipFill>
        <p:spPr>
          <a:xfrm>
            <a:off x="5199839" y="0"/>
            <a:ext cx="6992161" cy="6858000"/>
          </a:xfrm>
          <a:prstGeom prst="rect">
            <a:avLst/>
          </a:prstGeom>
        </p:spPr>
      </p:pic>
      <p:sp>
        <p:nvSpPr>
          <p:cNvPr id="4" name="TextBox 3">
            <a:extLst>
              <a:ext uri="{FF2B5EF4-FFF2-40B4-BE49-F238E27FC236}">
                <a16:creationId xmlns:a16="http://schemas.microsoft.com/office/drawing/2014/main" id="{724A76EF-5EF4-4D12-8890-582F6280B8CD}"/>
              </a:ext>
            </a:extLst>
          </p:cNvPr>
          <p:cNvSpPr txBox="1"/>
          <p:nvPr/>
        </p:nvSpPr>
        <p:spPr>
          <a:xfrm>
            <a:off x="624468" y="624468"/>
            <a:ext cx="3345366"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a:t>hypothetical protein Poli38472_004098 [Pythium </a:t>
            </a:r>
            <a:r>
              <a:rPr lang="en-US" sz="1200" dirty="0" err="1"/>
              <a:t>oligandr</a:t>
            </a:r>
            <a:r>
              <a:rPr lang="en-US" sz="1200" dirty="0"/>
              <a:t>..</a:t>
            </a:r>
          </a:p>
          <a:p>
            <a:pPr marL="171450" indent="-171450">
              <a:buFont typeface="Arial" panose="020B0604020202020204" pitchFamily="34" charset="0"/>
              <a:buChar char="•"/>
            </a:pPr>
            <a:r>
              <a:rPr lang="en-US" sz="1200" dirty="0"/>
              <a:t>Score:496 Evalue:5.4e-159</a:t>
            </a:r>
          </a:p>
          <a:p>
            <a:pPr marL="171450" indent="-171450">
              <a:buFont typeface="Arial" panose="020B0604020202020204" pitchFamily="34" charset="0"/>
              <a:buChar char="•"/>
            </a:pPr>
            <a:r>
              <a:rPr lang="en-US" sz="1200" dirty="0"/>
              <a:t>Accession:TMW66333.1</a:t>
            </a:r>
          </a:p>
          <a:p>
            <a:pPr marL="171450" indent="-171450">
              <a:buFont typeface="Arial" panose="020B0604020202020204" pitchFamily="34" charset="0"/>
              <a:buChar char="•"/>
            </a:pPr>
            <a:r>
              <a:rPr lang="en-US" sz="1200" dirty="0"/>
              <a:t>42% ID</a:t>
            </a:r>
          </a:p>
          <a:p>
            <a:pPr marL="171450" indent="-171450">
              <a:buFont typeface="Arial" panose="020B0604020202020204" pitchFamily="34" charset="0"/>
              <a:buChar char="•"/>
            </a:pPr>
            <a:r>
              <a:rPr lang="en-US" sz="1200" dirty="0" err="1"/>
              <a:t>Eukaryota</a:t>
            </a:r>
            <a:r>
              <a:rPr lang="en-US" sz="1200" dirty="0"/>
              <a:t>; </a:t>
            </a:r>
            <a:r>
              <a:rPr lang="en-US" sz="1200" dirty="0" err="1"/>
              <a:t>Stramenopiles</a:t>
            </a:r>
            <a:r>
              <a:rPr lang="en-US" sz="1200" dirty="0"/>
              <a:t>; Oomycetes; </a:t>
            </a:r>
            <a:r>
              <a:rPr lang="en-US" sz="1200" dirty="0" err="1"/>
              <a:t>Pythiales</a:t>
            </a:r>
            <a:r>
              <a:rPr lang="en-US" sz="1200" dirty="0"/>
              <a:t>; </a:t>
            </a:r>
            <a:r>
              <a:rPr lang="en-US" sz="1200" dirty="0" err="1"/>
              <a:t>Pythiaceae</a:t>
            </a:r>
            <a:r>
              <a:rPr lang="en-US" sz="1200" dirty="0"/>
              <a:t>; Pythium.</a:t>
            </a:r>
          </a:p>
        </p:txBody>
      </p:sp>
      <p:cxnSp>
        <p:nvCxnSpPr>
          <p:cNvPr id="6" name="Straight Arrow Connector 5">
            <a:extLst>
              <a:ext uri="{FF2B5EF4-FFF2-40B4-BE49-F238E27FC236}">
                <a16:creationId xmlns:a16="http://schemas.microsoft.com/office/drawing/2014/main" id="{F93C0C5B-4EA1-462B-A76B-C4389EB97AB7}"/>
              </a:ext>
            </a:extLst>
          </p:cNvPr>
          <p:cNvCxnSpPr/>
          <p:nvPr/>
        </p:nvCxnSpPr>
        <p:spPr>
          <a:xfrm>
            <a:off x="2709746" y="1037063"/>
            <a:ext cx="3869474" cy="702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3225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55D2B2-07B9-436D-BFA9-67EB5161A68B}"/>
              </a:ext>
            </a:extLst>
          </p:cNvPr>
          <p:cNvSpPr txBox="1"/>
          <p:nvPr/>
        </p:nvSpPr>
        <p:spPr>
          <a:xfrm>
            <a:off x="632861" y="4209714"/>
            <a:ext cx="8633801" cy="1754326"/>
          </a:xfrm>
          <a:prstGeom prst="rect">
            <a:avLst/>
          </a:prstGeom>
          <a:noFill/>
        </p:spPr>
        <p:txBody>
          <a:bodyPr wrap="square" rtlCol="0">
            <a:spAutoFit/>
          </a:bodyPr>
          <a:lstStyle/>
          <a:p>
            <a:r>
              <a:rPr lang="en-US" b="1" dirty="0">
                <a:solidFill>
                  <a:srgbClr val="00B050"/>
                </a:solidFill>
              </a:rPr>
              <a:t>Domain configuration has been previously observed. Might be expected</a:t>
            </a:r>
          </a:p>
          <a:p>
            <a:endParaRPr lang="en-US" b="1" dirty="0">
              <a:solidFill>
                <a:srgbClr val="FF0000"/>
              </a:solidFill>
            </a:endParaRPr>
          </a:p>
          <a:p>
            <a:r>
              <a:rPr lang="en-US" b="1" dirty="0">
                <a:solidFill>
                  <a:srgbClr val="FF0000"/>
                </a:solidFill>
              </a:rPr>
              <a:t>Phylogenetic origin of base/expected domains?</a:t>
            </a:r>
          </a:p>
          <a:p>
            <a:r>
              <a:rPr lang="en-US" b="1" dirty="0">
                <a:solidFill>
                  <a:srgbClr val="FF0000"/>
                </a:solidFill>
              </a:rPr>
              <a:t>Phylogenetic origin of extra domains?</a:t>
            </a:r>
          </a:p>
          <a:p>
            <a:endParaRPr lang="en-US" b="1" dirty="0">
              <a:solidFill>
                <a:srgbClr val="FF0000"/>
              </a:solidFill>
            </a:endParaRPr>
          </a:p>
          <a:p>
            <a:r>
              <a:rPr lang="en-US" b="1" dirty="0">
                <a:solidFill>
                  <a:srgbClr val="FF0000"/>
                </a:solidFill>
              </a:rPr>
              <a:t>How KEGG hit coverage. Possibly not the actual protein we are interested in.</a:t>
            </a:r>
          </a:p>
        </p:txBody>
      </p:sp>
      <p:sp>
        <p:nvSpPr>
          <p:cNvPr id="3" name="TextBox 2">
            <a:extLst>
              <a:ext uri="{FF2B5EF4-FFF2-40B4-BE49-F238E27FC236}">
                <a16:creationId xmlns:a16="http://schemas.microsoft.com/office/drawing/2014/main" id="{7853F038-B626-4397-B065-48506C723FBD}"/>
              </a:ext>
            </a:extLst>
          </p:cNvPr>
          <p:cNvSpPr txBox="1"/>
          <p:nvPr/>
        </p:nvSpPr>
        <p:spPr>
          <a:xfrm>
            <a:off x="632862" y="400965"/>
            <a:ext cx="930131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DEAD (PF00270)</a:t>
            </a:r>
          </a:p>
          <a:p>
            <a:pPr marL="742950" lvl="1" indent="-285750">
              <a:buFont typeface="Arial" panose="020B0604020202020204" pitchFamily="34" charset="0"/>
              <a:buChar char="•"/>
            </a:pPr>
            <a:r>
              <a:rPr lang="en-US" dirty="0"/>
              <a:t>DEAD/DEAH box helicase</a:t>
            </a:r>
          </a:p>
          <a:p>
            <a:pPr marL="285750" indent="-285750">
              <a:buFont typeface="Arial" panose="020B0604020202020204" pitchFamily="34" charset="0"/>
              <a:buChar char="•"/>
            </a:pPr>
            <a:r>
              <a:rPr lang="en-US" dirty="0" err="1"/>
              <a:t>Helicase_C</a:t>
            </a:r>
            <a:r>
              <a:rPr lang="en-US" dirty="0"/>
              <a:t> (PF00271)</a:t>
            </a:r>
          </a:p>
          <a:p>
            <a:pPr marL="742950" lvl="1" indent="-285750">
              <a:buFont typeface="Arial" panose="020B0604020202020204" pitchFamily="34" charset="0"/>
              <a:buChar char="•"/>
            </a:pPr>
            <a:r>
              <a:rPr lang="en-US" dirty="0"/>
              <a:t>Helicase conserved C-terminal domain</a:t>
            </a:r>
          </a:p>
          <a:p>
            <a:pPr marL="285750" indent="-285750">
              <a:buFont typeface="Arial" panose="020B0604020202020204" pitchFamily="34" charset="0"/>
              <a:buChar char="•"/>
            </a:pPr>
            <a:r>
              <a:rPr lang="en-US" dirty="0"/>
              <a:t>DBP10CT (PF08147)</a:t>
            </a:r>
          </a:p>
          <a:p>
            <a:pPr marL="742950" lvl="1" indent="-285750">
              <a:buFont typeface="Arial" panose="020B0604020202020204" pitchFamily="34" charset="0"/>
              <a:buChar char="•"/>
            </a:pPr>
            <a:r>
              <a:rPr lang="en-US" dirty="0"/>
              <a:t>DBP10CT (NUC160) domain</a:t>
            </a:r>
          </a:p>
          <a:p>
            <a:pPr marL="285750" indent="-285750">
              <a:buFont typeface="Arial" panose="020B0604020202020204" pitchFamily="34" charset="0"/>
              <a:buChar char="•"/>
            </a:pPr>
            <a:r>
              <a:rPr lang="en-US" dirty="0"/>
              <a:t>All three domains are found together in other species in the same order (this is the most common configuration actually).</a:t>
            </a:r>
          </a:p>
        </p:txBody>
      </p:sp>
      <p:pic>
        <p:nvPicPr>
          <p:cNvPr id="5" name="Picture 4">
            <a:extLst>
              <a:ext uri="{FF2B5EF4-FFF2-40B4-BE49-F238E27FC236}">
                <a16:creationId xmlns:a16="http://schemas.microsoft.com/office/drawing/2014/main" id="{1CA6E6FE-ED43-49AC-8084-3BE1DD675ADE}"/>
              </a:ext>
            </a:extLst>
          </p:cNvPr>
          <p:cNvPicPr>
            <a:picLocks noChangeAspect="1"/>
          </p:cNvPicPr>
          <p:nvPr/>
        </p:nvPicPr>
        <p:blipFill>
          <a:blip r:embed="rId2"/>
          <a:stretch>
            <a:fillRect/>
          </a:stretch>
        </p:blipFill>
        <p:spPr>
          <a:xfrm>
            <a:off x="632861" y="2887921"/>
            <a:ext cx="7792537" cy="571580"/>
          </a:xfrm>
          <a:prstGeom prst="rect">
            <a:avLst/>
          </a:prstGeom>
        </p:spPr>
      </p:pic>
    </p:spTree>
    <p:extLst>
      <p:ext uri="{BB962C8B-B14F-4D97-AF65-F5344CB8AC3E}">
        <p14:creationId xmlns:p14="http://schemas.microsoft.com/office/powerpoint/2010/main" val="1965873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974020-3A73-4D52-B684-03616012FADA}"/>
              </a:ext>
            </a:extLst>
          </p:cNvPr>
          <p:cNvSpPr txBox="1"/>
          <p:nvPr/>
        </p:nvSpPr>
        <p:spPr>
          <a:xfrm>
            <a:off x="764338" y="521046"/>
            <a:ext cx="10663324" cy="1754326"/>
          </a:xfrm>
          <a:prstGeom prst="rect">
            <a:avLst/>
          </a:prstGeom>
          <a:noFill/>
        </p:spPr>
        <p:txBody>
          <a:bodyPr wrap="square" rtlCol="0">
            <a:spAutoFit/>
          </a:bodyPr>
          <a:lstStyle/>
          <a:p>
            <a:r>
              <a:rPr lang="en-US" dirty="0"/>
              <a:t>MSTRG.7895.1.p1	0      	590    	MSTRG.7895.1.p1_BLASTX</a:t>
            </a:r>
          </a:p>
          <a:p>
            <a:r>
              <a:rPr lang="en-US" dirty="0"/>
              <a:t>	- Eukaryotic origin. Weak internal nodes. </a:t>
            </a:r>
          </a:p>
          <a:p>
            <a:r>
              <a:rPr lang="en-US" dirty="0"/>
              <a:t>MSTRG.7895.1.p1	592    	687    	MSTRG.7895.1.p1_KEGGhit</a:t>
            </a:r>
          </a:p>
          <a:p>
            <a:r>
              <a:rPr lang="en-US" dirty="0"/>
              <a:t>	- Only 2 seqs passed filtering and were available for building a tree. </a:t>
            </a:r>
          </a:p>
          <a:p>
            <a:r>
              <a:rPr lang="en-US" dirty="0"/>
              <a:t>MSTRG.7895.1.p1	592    	734    	MSTRG.7895.1.p1_Combined</a:t>
            </a:r>
          </a:p>
          <a:p>
            <a:r>
              <a:rPr lang="en-US" dirty="0"/>
              <a:t>	- </a:t>
            </a:r>
            <a:r>
              <a:rPr lang="en-US" dirty="0">
                <a:solidFill>
                  <a:srgbClr val="FF0000"/>
                </a:solidFill>
              </a:rPr>
              <a:t>Eukaryotic origin. Limited to </a:t>
            </a:r>
            <a:r>
              <a:rPr lang="en-US" dirty="0" err="1">
                <a:solidFill>
                  <a:srgbClr val="FF0000"/>
                </a:solidFill>
              </a:rPr>
              <a:t>Cercozoa</a:t>
            </a:r>
            <a:r>
              <a:rPr lang="en-US" dirty="0">
                <a:solidFill>
                  <a:srgbClr val="FF0000"/>
                </a:solidFill>
              </a:rPr>
              <a:t> and </a:t>
            </a:r>
            <a:r>
              <a:rPr lang="en-US" dirty="0" err="1">
                <a:solidFill>
                  <a:srgbClr val="FF0000"/>
                </a:solidFill>
              </a:rPr>
              <a:t>Streptophyta</a:t>
            </a:r>
            <a:r>
              <a:rPr lang="en-US" dirty="0">
                <a:solidFill>
                  <a:srgbClr val="FF0000"/>
                </a:solidFill>
              </a:rPr>
              <a:t>. </a:t>
            </a:r>
          </a:p>
        </p:txBody>
      </p:sp>
    </p:spTree>
    <p:extLst>
      <p:ext uri="{BB962C8B-B14F-4D97-AF65-F5344CB8AC3E}">
        <p14:creationId xmlns:p14="http://schemas.microsoft.com/office/powerpoint/2010/main" val="12790725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837683-7519-4838-BA31-4E3CEE07F34C}"/>
              </a:ext>
            </a:extLst>
          </p:cNvPr>
          <p:cNvPicPr>
            <a:picLocks noChangeAspect="1"/>
          </p:cNvPicPr>
          <p:nvPr/>
        </p:nvPicPr>
        <p:blipFill>
          <a:blip r:embed="rId2"/>
          <a:stretch>
            <a:fillRect/>
          </a:stretch>
        </p:blipFill>
        <p:spPr>
          <a:xfrm>
            <a:off x="1287128" y="0"/>
            <a:ext cx="9617744" cy="6858000"/>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5218771" y="2921619"/>
            <a:ext cx="1260088" cy="13381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7712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A44B24-E7EB-4631-BE24-8F6AB03585DA}"/>
              </a:ext>
            </a:extLst>
          </p:cNvPr>
          <p:cNvPicPr>
            <a:picLocks noChangeAspect="1"/>
          </p:cNvPicPr>
          <p:nvPr/>
        </p:nvPicPr>
        <p:blipFill>
          <a:blip r:embed="rId2"/>
          <a:stretch>
            <a:fillRect/>
          </a:stretch>
        </p:blipFill>
        <p:spPr>
          <a:xfrm>
            <a:off x="0" y="195545"/>
            <a:ext cx="12192000" cy="6466909"/>
          </a:xfrm>
          <a:prstGeom prst="rect">
            <a:avLst/>
          </a:prstGeom>
        </p:spPr>
      </p:pic>
      <p:sp>
        <p:nvSpPr>
          <p:cNvPr id="3" name="Rectangle 2">
            <a:extLst>
              <a:ext uri="{FF2B5EF4-FFF2-40B4-BE49-F238E27FC236}">
                <a16:creationId xmlns:a16="http://schemas.microsoft.com/office/drawing/2014/main" id="{9F24C215-EDB7-461C-A8EF-DC9C2FF6372B}"/>
              </a:ext>
            </a:extLst>
          </p:cNvPr>
          <p:cNvSpPr/>
          <p:nvPr/>
        </p:nvSpPr>
        <p:spPr>
          <a:xfrm>
            <a:off x="5285678" y="2865863"/>
            <a:ext cx="1405054" cy="16726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45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7884</TotalTime>
  <Words>3202</Words>
  <Application>Microsoft Office PowerPoint</Application>
  <PresentationFormat>Widescreen</PresentationFormat>
  <Paragraphs>350</Paragraphs>
  <Slides>124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124</vt:i4>
      </vt:variant>
    </vt:vector>
  </HeadingPairs>
  <TitlesOfParts>
    <vt:vector size="129" baseType="lpstr">
      <vt:lpstr>Arial</vt:lpstr>
      <vt:lpstr>Calibri</vt:lpstr>
      <vt:lpstr>Calibri Light</vt:lpstr>
      <vt:lpstr>Lucida Console</vt:lpstr>
      <vt:lpstr>Office Theme</vt:lpstr>
      <vt:lpstr>MSTRG.11892.1</vt:lpstr>
      <vt:lpstr>PowerPoint Presentation</vt:lpstr>
      <vt:lpstr>PowerPoint Presentation</vt:lpstr>
      <vt:lpstr>PowerPoint Presentation</vt:lpstr>
      <vt:lpstr>MSTRG.19480.1</vt:lpstr>
      <vt:lpstr>PowerPoint Presentation</vt:lpstr>
      <vt:lpstr>PowerPoint Presentation</vt:lpstr>
      <vt:lpstr>PowerPoint Presentation</vt:lpstr>
      <vt:lpstr>MSTRG.27853.2</vt:lpstr>
      <vt:lpstr>PowerPoint Presentation</vt:lpstr>
      <vt:lpstr>PowerPoint Presentation</vt:lpstr>
      <vt:lpstr>PowerPoint Presentation</vt:lpstr>
      <vt:lpstr>MSTRG.21953.1</vt:lpstr>
      <vt:lpstr>PowerPoint Presentation</vt:lpstr>
      <vt:lpstr>PowerPoint Presentation</vt:lpstr>
      <vt:lpstr>PowerPoint Presentation</vt:lpstr>
      <vt:lpstr>PowerPoint Presentation</vt:lpstr>
      <vt:lpstr>PowerPoint Presentation</vt:lpstr>
      <vt:lpstr>PowerPoint Presentation</vt:lpstr>
      <vt:lpstr>MSTRG.8290.1</vt:lpstr>
      <vt:lpstr>PowerPoint Presentation</vt:lpstr>
      <vt:lpstr>PowerPoint Presentation</vt:lpstr>
      <vt:lpstr>PowerPoint Presentation</vt:lpstr>
      <vt:lpstr>PowerPoint Presentation</vt:lpstr>
      <vt:lpstr>PowerPoint Presentation</vt:lpstr>
      <vt:lpstr>PowerPoint Presentation</vt:lpstr>
      <vt:lpstr>MSTRG.15534.1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MSTRG.11129.2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MSTRG.17384.1</vt:lpstr>
      <vt:lpstr>PowerPoint Presentation</vt:lpstr>
      <vt:lpstr>PowerPoint Presentation</vt:lpstr>
      <vt:lpstr>PowerPoint Presentation</vt:lpstr>
      <vt:lpstr>PowerPoint Presentation</vt:lpstr>
      <vt:lpstr>PowerPoint Presentation</vt:lpstr>
      <vt:lpstr>MSTRG.312.1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MSTRG.6905.1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MSTRG.17428.2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MSTRG.8769.3</vt:lpstr>
      <vt:lpstr>PowerPoint Presentation</vt:lpstr>
      <vt:lpstr>PowerPoint Presentation</vt:lpstr>
      <vt:lpstr>PowerPoint Presentation</vt:lpstr>
      <vt:lpstr>PowerPoint Presentation</vt:lpstr>
      <vt:lpstr>PowerPoint Presentation</vt:lpstr>
      <vt:lpstr>PowerPoint Presentation</vt:lpstr>
      <vt:lpstr>MSTRG.25154.2</vt:lpstr>
      <vt:lpstr>PowerPoint Presentation</vt:lpstr>
      <vt:lpstr>PowerPoint Presentation</vt:lpstr>
      <vt:lpstr>PowerPoint Presentation</vt:lpstr>
      <vt:lpstr>PowerPoint Presentation</vt:lpstr>
      <vt:lpstr>PowerPoint Presentation</vt:lpstr>
      <vt:lpstr>PowerPoint Presentation</vt:lpstr>
      <vt:lpstr>MSTRG.7895.1</vt:lpstr>
      <vt:lpstr>PowerPoint Presentation</vt:lpstr>
      <vt:lpstr>PowerPoint Presentation</vt:lpstr>
      <vt:lpstr>PowerPoint Presentation</vt:lpstr>
      <vt:lpstr>PowerPoint Presentation</vt:lpstr>
      <vt:lpstr>PowerPoint Presentation</vt:lpstr>
      <vt:lpstr>PowerPoint Presentation</vt:lpstr>
      <vt:lpstr>MSTRG.831.1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MSTRG.19222.1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MSTRG.9188.1</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 Stephens</dc:creator>
  <cp:lastModifiedBy>Timothy Stephens</cp:lastModifiedBy>
  <cp:revision>1</cp:revision>
  <dcterms:created xsi:type="dcterms:W3CDTF">2021-04-07T13:59:56Z</dcterms:created>
  <dcterms:modified xsi:type="dcterms:W3CDTF">2021-05-14T22:22:04Z</dcterms:modified>
</cp:coreProperties>
</file>